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37"/>
  </p:notesMasterIdLst>
  <p:sldIdLst>
    <p:sldId id="288" r:id="rId6"/>
    <p:sldId id="294" r:id="rId7"/>
    <p:sldId id="494" r:id="rId8"/>
    <p:sldId id="319" r:id="rId9"/>
    <p:sldId id="461" r:id="rId10"/>
    <p:sldId id="489" r:id="rId11"/>
    <p:sldId id="490" r:id="rId12"/>
    <p:sldId id="462" r:id="rId13"/>
    <p:sldId id="457" r:id="rId14"/>
    <p:sldId id="463" r:id="rId15"/>
    <p:sldId id="491" r:id="rId16"/>
    <p:sldId id="493" r:id="rId17"/>
    <p:sldId id="465" r:id="rId18"/>
    <p:sldId id="464" r:id="rId19"/>
    <p:sldId id="468" r:id="rId20"/>
    <p:sldId id="484" r:id="rId21"/>
    <p:sldId id="466" r:id="rId22"/>
    <p:sldId id="469" r:id="rId23"/>
    <p:sldId id="470" r:id="rId24"/>
    <p:sldId id="501" r:id="rId25"/>
    <p:sldId id="476" r:id="rId26"/>
    <p:sldId id="497" r:id="rId27"/>
    <p:sldId id="496" r:id="rId28"/>
    <p:sldId id="499" r:id="rId29"/>
    <p:sldId id="498" r:id="rId30"/>
    <p:sldId id="500" r:id="rId31"/>
    <p:sldId id="495" r:id="rId32"/>
    <p:sldId id="467" r:id="rId33"/>
    <p:sldId id="482" r:id="rId34"/>
    <p:sldId id="487" r:id="rId35"/>
    <p:sldId id="426" r:id="rId3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1" autoAdjust="0"/>
    <p:restoredTop sz="94717" autoAdjust="0"/>
  </p:normalViewPr>
  <p:slideViewPr>
    <p:cSldViewPr>
      <p:cViewPr varScale="1">
        <p:scale>
          <a:sx n="78" d="100"/>
          <a:sy n="78" d="100"/>
        </p:scale>
        <p:origin x="-120" y="-528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76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5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  <p:sldLayoutId id="2147484538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mboles@brightcove.c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Presentations – </a:t>
            </a:r>
            <a:br>
              <a:rPr lang="en-US" dirty="0" smtClean="0"/>
            </a:br>
            <a:r>
              <a:rPr lang="en-US" dirty="0" smtClean="0"/>
              <a:t>A Checklist of Do’s and Don’ts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Tips from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35721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Grab </a:t>
            </a:r>
            <a:r>
              <a:rPr lang="en-US" dirty="0" smtClean="0">
                <a:solidFill>
                  <a:srgbClr val="0000FF"/>
                </a:solidFill>
              </a:rPr>
              <a:t>Attention</a:t>
            </a:r>
            <a:r>
              <a:rPr lang="en-US" dirty="0" smtClean="0"/>
              <a:t> - Your </a:t>
            </a:r>
            <a:r>
              <a:rPr lang="en-US" dirty="0"/>
              <a:t>audience will give you about 90 seconds to grab their </a:t>
            </a:r>
            <a:r>
              <a:rPr lang="en-US" dirty="0" smtClean="0"/>
              <a:t>attention </a:t>
            </a:r>
            <a:r>
              <a:rPr lang="mr-IN" dirty="0" smtClean="0"/>
              <a:t>–</a:t>
            </a:r>
            <a:r>
              <a:rPr lang="en-US" dirty="0" smtClean="0"/>
              <a:t> use an effective “hook”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Avoid bullet </a:t>
            </a:r>
            <a:r>
              <a:rPr lang="en-US" dirty="0" smtClean="0">
                <a:solidFill>
                  <a:srgbClr val="0000FF"/>
                </a:solidFill>
              </a:rPr>
              <a:t>points</a:t>
            </a:r>
            <a:r>
              <a:rPr lang="en-US" dirty="0" smtClean="0"/>
              <a:t> - Use </a:t>
            </a:r>
            <a:r>
              <a:rPr lang="en-US" dirty="0"/>
              <a:t>photos, images, and </a:t>
            </a:r>
            <a:r>
              <a:rPr lang="en-US" dirty="0" smtClean="0"/>
              <a:t>words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Create </a:t>
            </a:r>
            <a:r>
              <a:rPr lang="en-US" dirty="0" smtClean="0">
                <a:solidFill>
                  <a:srgbClr val="0000FF"/>
                </a:solidFill>
              </a:rPr>
              <a:t>headlines</a:t>
            </a:r>
            <a:r>
              <a:rPr lang="en-US" dirty="0" smtClean="0"/>
              <a:t> - Don’t make </a:t>
            </a:r>
            <a:r>
              <a:rPr lang="en-US" dirty="0"/>
              <a:t>hard to find the </a:t>
            </a:r>
            <a:r>
              <a:rPr lang="en-US" dirty="0" smtClean="0"/>
              <a:t>headline (or in our case, the learning point)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forbes.com</a:t>
            </a:r>
            <a:r>
              <a:rPr lang="en-US" sz="2000" dirty="0"/>
              <a:t> – </a:t>
            </a:r>
            <a:r>
              <a:rPr lang="en-US" sz="2000" dirty="0" smtClean="0"/>
              <a:t>8 </a:t>
            </a:r>
            <a:r>
              <a:rPr lang="en-US" sz="2000" dirty="0"/>
              <a:t>Presentation Techniques You Can Copy From Apple's WWDC </a:t>
            </a:r>
            <a:r>
              <a:rPr lang="en-US" sz="2000" dirty="0" smtClean="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946454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DON’T Just Talk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45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5607835" cy="6848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Because you speak about a topic, or show words about a topic, doesn’t mean it is learned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</a:t>
            </a:r>
            <a:r>
              <a:rPr lang="en-US" dirty="0" smtClean="0"/>
              <a:t>. 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 smtClean="0">
                <a:solidFill>
                  <a:srgbClr val="FF0000"/>
                </a:solidFill>
              </a:rPr>
              <a:t>*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81" y="1597024"/>
            <a:ext cx="9525000" cy="7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4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743200"/>
          </a:xfrm>
        </p:spPr>
        <p:txBody>
          <a:bodyPr/>
          <a:lstStyle/>
          <a:p>
            <a:r>
              <a:rPr lang="en-US" dirty="0" smtClean="0"/>
              <a:t>DO Structure Presentation to Help Audience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83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Structure Increases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12931"/>
              </p:ext>
            </p:extLst>
          </p:nvPr>
        </p:nvGraphicFramePr>
        <p:xfrm>
          <a:off x="738981" y="1932305"/>
          <a:ext cx="15392400" cy="62179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  <a:gridCol w="115670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Focus students' thoughts on what will be learned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Students learn more effectively when they know what they are supposed to be learning and why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new knowledge, process or skill must be presented in an effective manner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for students to "see" what they are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to make sure there is understanding of what was presented by asking questions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students need to practice the new learning under supervision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the end of each topic it is important to review or wrap up the lesson by posing questions to check for successful learning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  <p:sp>
        <p:nvSpPr>
          <p:cNvPr id="3" name="Multiply 2"/>
          <p:cNvSpPr/>
          <p:nvPr/>
        </p:nvSpPr>
        <p:spPr>
          <a:xfrm>
            <a:off x="3253581" y="1978025"/>
            <a:ext cx="9525000" cy="6553200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59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For Us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7403"/>
              </p:ext>
            </p:extLst>
          </p:nvPr>
        </p:nvGraphicFramePr>
        <p:xfrm>
          <a:off x="738981" y="1932305"/>
          <a:ext cx="3825330" cy="4846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89746" y="2520690"/>
            <a:ext cx="9113035" cy="3724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are going to 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told ‘em</a:t>
            </a:r>
          </a:p>
          <a:p>
            <a:pPr lvl="1"/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777581" y="2740025"/>
            <a:ext cx="21336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777581" y="2968625"/>
            <a:ext cx="21336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777581" y="5711825"/>
            <a:ext cx="19812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777581" y="3883025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77581" y="4340225"/>
            <a:ext cx="21336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77581" y="4340225"/>
            <a:ext cx="2133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777581" y="4340225"/>
            <a:ext cx="21336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41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“Signposts” for Shifts in Topics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</a:t>
            </a:r>
            <a:r>
              <a:rPr lang="en-US" dirty="0" smtClean="0"/>
              <a:t>. </a:t>
            </a:r>
            <a:r>
              <a:rPr lang="en-US" sz="2400" dirty="0">
                <a:solidFill>
                  <a:srgbClr val="FF0000"/>
                </a:solidFill>
              </a:rPr>
              <a:t>**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53781" y="2054225"/>
            <a:ext cx="11277600" cy="6705600"/>
          </a:xfrm>
        </p:spPr>
        <p:txBody>
          <a:bodyPr/>
          <a:lstStyle/>
          <a:p>
            <a:r>
              <a:rPr lang="en-US" dirty="0" smtClean="0"/>
              <a:t>Presentation/public speaking technique to lead an audience </a:t>
            </a:r>
            <a:r>
              <a:rPr lang="en-US" dirty="0"/>
              <a:t>through the different stages of your presentation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“I am now moving on to the next topic”</a:t>
            </a:r>
          </a:p>
          <a:p>
            <a:pPr lvl="1"/>
            <a:r>
              <a:rPr lang="en-US" dirty="0" smtClean="0"/>
              <a:t>Show an demo of next learning point in action</a:t>
            </a:r>
          </a:p>
          <a:p>
            <a:endParaRPr lang="en-US" dirty="0" smtClean="0"/>
          </a:p>
          <a:p>
            <a:r>
              <a:rPr lang="en-US" dirty="0" smtClean="0"/>
              <a:t>Remember, you know the content and flow of your presentation, audience does </a:t>
            </a:r>
            <a:r>
              <a:rPr lang="en-US" dirty="0" smtClean="0"/>
              <a:t>not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2400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 descr="sign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6" y="2235920"/>
            <a:ext cx="4618905" cy="46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2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5"/>
            <a:ext cx="13825230" cy="3749881"/>
          </a:xfrm>
        </p:spPr>
        <p:txBody>
          <a:bodyPr>
            <a:normAutofit/>
          </a:bodyPr>
          <a:lstStyle/>
          <a:p>
            <a:r>
              <a:rPr lang="en-US" dirty="0" smtClean="0"/>
              <a:t>DON’T Overwhelm the Audience with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282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625"/>
            <a:ext cx="15697200" cy="1449387"/>
          </a:xfrm>
        </p:spPr>
        <p:txBody>
          <a:bodyPr/>
          <a:lstStyle/>
          <a:p>
            <a:r>
              <a:rPr lang="en-US" dirty="0" smtClean="0"/>
              <a:t>Choose Topics That Can Be Presented Multiple Ways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" y="1444625"/>
            <a:ext cx="9753600" cy="79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2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 Concept Is Not New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 descr="confuci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" y="1749425"/>
            <a:ext cx="7112000" cy="712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381" y="2816225"/>
            <a:ext cx="847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25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81" y="300038"/>
            <a:ext cx="15316199" cy="1449387"/>
          </a:xfrm>
        </p:spPr>
        <p:txBody>
          <a:bodyPr/>
          <a:lstStyle/>
          <a:p>
            <a:r>
              <a:rPr lang="en-US" sz="4400" dirty="0" smtClean="0"/>
              <a:t>You Have a Challenges: 1. Word Cloud for Presentations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81" y="1597025"/>
            <a:ext cx="11353800" cy="75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It Comes to Content Selection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  <a:r>
              <a:rPr lang="en-US" dirty="0" smtClean="0"/>
              <a:t>. 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 smtClean="0">
                <a:solidFill>
                  <a:srgbClr val="FF0000"/>
                </a:solidFill>
              </a:rPr>
              <a:t>*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4751835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: </a:t>
            </a:r>
            <a:r>
              <a:rPr lang="en-US" b="1" i="1" dirty="0" smtClean="0"/>
              <a:t>Teach</a:t>
            </a:r>
            <a:r>
              <a:rPr lang="en-US" dirty="0" smtClean="0"/>
              <a:t> </a:t>
            </a:r>
            <a:r>
              <a:rPr lang="en-US" dirty="0"/>
              <a:t>fewer learning points that attendees </a:t>
            </a:r>
            <a:r>
              <a:rPr lang="en-US" dirty="0" smtClean="0"/>
              <a:t>remember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: </a:t>
            </a:r>
            <a:r>
              <a:rPr lang="en-US" b="1" i="1" dirty="0" smtClean="0"/>
              <a:t>Present</a:t>
            </a:r>
            <a:r>
              <a:rPr lang="en-US" dirty="0" smtClean="0"/>
              <a:t> many </a:t>
            </a:r>
            <a:r>
              <a:rPr lang="en-US" dirty="0"/>
              <a:t>leaning points that are </a:t>
            </a:r>
            <a:r>
              <a:rPr lang="en-US" dirty="0" smtClean="0"/>
              <a:t>nearly immediately </a:t>
            </a:r>
            <a:r>
              <a:rPr lang="en-US" dirty="0" smtClean="0"/>
              <a:t>forgotten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511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Tell ‘Em What You Told ‘Em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480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81" y="4340225"/>
            <a:ext cx="53213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" y="2054225"/>
            <a:ext cx="9131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892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Annoy the </a:t>
            </a:r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81" y="1901825"/>
            <a:ext cx="10210800" cy="69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7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Just Talk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781" y="1825625"/>
            <a:ext cx="4165600" cy="74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61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0381" y="2587625"/>
            <a:ext cx="6934200" cy="28956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5" y="300038"/>
            <a:ext cx="15209035" cy="144938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dirty="0"/>
              <a:t>Structure Presentation to Help Audience </a:t>
            </a:r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" y="2740025"/>
            <a:ext cx="6553200" cy="257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81" y="3959225"/>
            <a:ext cx="45847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19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Overwhelm the Audience with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5877477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Chose five essential learning points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33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453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Sections for a PLAY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The “hook” – Grab attention </a:t>
            </a:r>
            <a:r>
              <a:rPr lang="mr-IN" dirty="0" smtClean="0"/>
              <a:t>–</a:t>
            </a:r>
            <a:r>
              <a:rPr lang="en-US" dirty="0" smtClean="0"/>
              <a:t> remember, you’ve got 90 seconds (at least demo what you are going to discuss)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 objectives/learning points – What major points should attendees learn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– Objectives/learning points material that teaches why/how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Review – All your major objectives/learning points reviewed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Q &amp; 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445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Checklist for various To Do items and other resources</a:t>
            </a:r>
          </a:p>
          <a:p>
            <a:pPr lvl="1"/>
            <a:r>
              <a:rPr lang="en-US" dirty="0" smtClean="0"/>
              <a:t>This presentation</a:t>
            </a:r>
          </a:p>
          <a:p>
            <a:pPr lvl="1"/>
            <a:r>
              <a:rPr lang="en-US" dirty="0" smtClean="0"/>
              <a:t>A PLAY template will be supplied for use</a:t>
            </a:r>
          </a:p>
          <a:p>
            <a:pPr lvl="1"/>
            <a:r>
              <a:rPr lang="en-US" dirty="0" smtClean="0"/>
              <a:t>List of royalty free photos/artwork/video (in checklist)</a:t>
            </a:r>
          </a:p>
          <a:p>
            <a:pPr lvl="1"/>
            <a:r>
              <a:rPr lang="en-US" dirty="0" smtClean="0"/>
              <a:t>One Learning Services team member will review your presentation and work with you if improvements are needed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425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" y="300038"/>
            <a:ext cx="15392399" cy="1449387"/>
          </a:xfrm>
        </p:spPr>
        <p:txBody>
          <a:bodyPr/>
          <a:lstStyle/>
          <a:p>
            <a:r>
              <a:rPr lang="en-US" sz="4400" dirty="0" smtClean="0"/>
              <a:t>You Have a Challenges: 2. Your Time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 descr="alarm-c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81" y="1597025"/>
            <a:ext cx="7769225" cy="77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05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Use the checklist when creating your PLAY presentations</a:t>
            </a:r>
          </a:p>
          <a:p>
            <a:pPr lvl="1"/>
            <a:r>
              <a:rPr lang="en-US" dirty="0" smtClean="0"/>
              <a:t>Practice delivery of the presentation numerous times to ensure correct timing and smooth delivery</a:t>
            </a:r>
          </a:p>
          <a:p>
            <a:pPr lvl="1"/>
            <a:r>
              <a:rPr lang="en-US" dirty="0" smtClean="0"/>
              <a:t>Timeline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1" y="4492625"/>
            <a:ext cx="1033117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87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You Should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781" y="1901826"/>
            <a:ext cx="11946042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Annoy the </a:t>
            </a:r>
            <a:r>
              <a:rPr lang="en-US" dirty="0" smtClean="0"/>
              <a:t>Audience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Just </a:t>
            </a:r>
            <a:r>
              <a:rPr lang="en-US" dirty="0" smtClean="0"/>
              <a:t>Talk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Structure Presentation to Help Audience </a:t>
            </a:r>
            <a:r>
              <a:rPr lang="en-US" dirty="0" smtClean="0"/>
              <a:t>Learn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Overwhelm the Audience with Content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ullseye-with-arrow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" y="31210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0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Grab the Audience’s Attention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43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Grabbing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81" y="1901826"/>
            <a:ext cx="4953000" cy="14477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Use Humor or Element of Surprise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397581" y="2054225"/>
            <a:ext cx="2895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Tell a Story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533356" y="1901825"/>
            <a:ext cx="2971800" cy="14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00FF"/>
                </a:solidFill>
              </a:rPr>
              <a:t>Involve the Audience / Make It Personal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413257" y="2968624"/>
            <a:ext cx="4946724" cy="4953001"/>
            <a:chOff x="5691981" y="2816225"/>
            <a:chExt cx="5003800" cy="50101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691981" y="2816225"/>
              <a:ext cx="2495550" cy="3001962"/>
            </a:xfrm>
            <a:custGeom>
              <a:avLst/>
              <a:gdLst>
                <a:gd name="T0" fmla="*/ 1956 w 2151"/>
                <a:gd name="T1" fmla="*/ 861 h 2586"/>
                <a:gd name="T2" fmla="*/ 2010 w 2151"/>
                <a:gd name="T3" fmla="*/ 884 h 2586"/>
                <a:gd name="T4" fmla="*/ 2054 w 2151"/>
                <a:gd name="T5" fmla="*/ 931 h 2586"/>
                <a:gd name="T6" fmla="*/ 2075 w 2151"/>
                <a:gd name="T7" fmla="*/ 965 h 2586"/>
                <a:gd name="T8" fmla="*/ 2104 w 2151"/>
                <a:gd name="T9" fmla="*/ 988 h 2586"/>
                <a:gd name="T10" fmla="*/ 2132 w 2151"/>
                <a:gd name="T11" fmla="*/ 983 h 2586"/>
                <a:gd name="T12" fmla="*/ 2148 w 2151"/>
                <a:gd name="T13" fmla="*/ 955 h 2586"/>
                <a:gd name="T14" fmla="*/ 0 w 2151"/>
                <a:gd name="T15" fmla="*/ 0 h 2586"/>
                <a:gd name="T16" fmla="*/ 933 w 2151"/>
                <a:gd name="T17" fmla="*/ 2156 h 2586"/>
                <a:gd name="T18" fmla="*/ 965 w 2151"/>
                <a:gd name="T19" fmla="*/ 2161 h 2586"/>
                <a:gd name="T20" fmla="*/ 988 w 2151"/>
                <a:gd name="T21" fmla="*/ 2182 h 2586"/>
                <a:gd name="T22" fmla="*/ 985 w 2151"/>
                <a:gd name="T23" fmla="*/ 2210 h 2586"/>
                <a:gd name="T24" fmla="*/ 957 w 2151"/>
                <a:gd name="T25" fmla="*/ 2239 h 2586"/>
                <a:gd name="T26" fmla="*/ 918 w 2151"/>
                <a:gd name="T27" fmla="*/ 2264 h 2586"/>
                <a:gd name="T28" fmla="*/ 879 w 2151"/>
                <a:gd name="T29" fmla="*/ 2309 h 2586"/>
                <a:gd name="T30" fmla="*/ 859 w 2151"/>
                <a:gd name="T31" fmla="*/ 2368 h 2586"/>
                <a:gd name="T32" fmla="*/ 863 w 2151"/>
                <a:gd name="T33" fmla="*/ 2426 h 2586"/>
                <a:gd name="T34" fmla="*/ 900 w 2151"/>
                <a:gd name="T35" fmla="*/ 2498 h 2586"/>
                <a:gd name="T36" fmla="*/ 968 w 2151"/>
                <a:gd name="T37" fmla="*/ 2552 h 2586"/>
                <a:gd name="T38" fmla="*/ 1058 w 2151"/>
                <a:gd name="T39" fmla="*/ 2582 h 2586"/>
                <a:gd name="T40" fmla="*/ 1133 w 2151"/>
                <a:gd name="T41" fmla="*/ 2584 h 2586"/>
                <a:gd name="T42" fmla="*/ 1227 w 2151"/>
                <a:gd name="T43" fmla="*/ 2561 h 2586"/>
                <a:gd name="T44" fmla="*/ 1300 w 2151"/>
                <a:gd name="T45" fmla="*/ 2513 h 2586"/>
                <a:gd name="T46" fmla="*/ 1346 w 2151"/>
                <a:gd name="T47" fmla="*/ 2444 h 2586"/>
                <a:gd name="T48" fmla="*/ 1357 w 2151"/>
                <a:gd name="T49" fmla="*/ 2386 h 2586"/>
                <a:gd name="T50" fmla="*/ 1344 w 2151"/>
                <a:gd name="T51" fmla="*/ 2322 h 2586"/>
                <a:gd name="T52" fmla="*/ 1313 w 2151"/>
                <a:gd name="T53" fmla="*/ 2278 h 2586"/>
                <a:gd name="T54" fmla="*/ 1269 w 2151"/>
                <a:gd name="T55" fmla="*/ 2244 h 2586"/>
                <a:gd name="T56" fmla="*/ 1235 w 2151"/>
                <a:gd name="T57" fmla="*/ 2218 h 2586"/>
                <a:gd name="T58" fmla="*/ 1225 w 2151"/>
                <a:gd name="T59" fmla="*/ 2189 h 2586"/>
                <a:gd name="T60" fmla="*/ 1242 w 2151"/>
                <a:gd name="T61" fmla="*/ 2166 h 2586"/>
                <a:gd name="T62" fmla="*/ 1282 w 2151"/>
                <a:gd name="T63" fmla="*/ 2156 h 2586"/>
                <a:gd name="T64" fmla="*/ 2151 w 2151"/>
                <a:gd name="T65" fmla="*/ 1281 h 2586"/>
                <a:gd name="T66" fmla="*/ 2146 w 2151"/>
                <a:gd name="T67" fmla="*/ 1248 h 2586"/>
                <a:gd name="T68" fmla="*/ 2125 w 2151"/>
                <a:gd name="T69" fmla="*/ 1225 h 2586"/>
                <a:gd name="T70" fmla="*/ 2097 w 2151"/>
                <a:gd name="T71" fmla="*/ 1229 h 2586"/>
                <a:gd name="T72" fmla="*/ 2068 w 2151"/>
                <a:gd name="T73" fmla="*/ 1258 h 2586"/>
                <a:gd name="T74" fmla="*/ 2044 w 2151"/>
                <a:gd name="T75" fmla="*/ 1295 h 2586"/>
                <a:gd name="T76" fmla="*/ 1998 w 2151"/>
                <a:gd name="T77" fmla="*/ 1336 h 2586"/>
                <a:gd name="T78" fmla="*/ 1940 w 2151"/>
                <a:gd name="T79" fmla="*/ 1356 h 2586"/>
                <a:gd name="T80" fmla="*/ 1881 w 2151"/>
                <a:gd name="T81" fmla="*/ 1351 h 2586"/>
                <a:gd name="T82" fmla="*/ 1809 w 2151"/>
                <a:gd name="T83" fmla="*/ 1313 h 2586"/>
                <a:gd name="T84" fmla="*/ 1756 w 2151"/>
                <a:gd name="T85" fmla="*/ 1247 h 2586"/>
                <a:gd name="T86" fmla="*/ 1725 w 2151"/>
                <a:gd name="T87" fmla="*/ 1157 h 2586"/>
                <a:gd name="T88" fmla="*/ 1722 w 2151"/>
                <a:gd name="T89" fmla="*/ 1081 h 2586"/>
                <a:gd name="T90" fmla="*/ 1746 w 2151"/>
                <a:gd name="T91" fmla="*/ 988 h 2586"/>
                <a:gd name="T92" fmla="*/ 1795 w 2151"/>
                <a:gd name="T93" fmla="*/ 913 h 2586"/>
                <a:gd name="T94" fmla="*/ 1862 w 2151"/>
                <a:gd name="T95" fmla="*/ 868 h 2586"/>
                <a:gd name="T96" fmla="*/ 1922 w 2151"/>
                <a:gd name="T97" fmla="*/ 856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1922" y="856"/>
                  </a:moveTo>
                  <a:lnTo>
                    <a:pt x="1922" y="856"/>
                  </a:lnTo>
                  <a:lnTo>
                    <a:pt x="1940" y="858"/>
                  </a:lnTo>
                  <a:lnTo>
                    <a:pt x="1956" y="861"/>
                  </a:lnTo>
                  <a:lnTo>
                    <a:pt x="1971" y="864"/>
                  </a:lnTo>
                  <a:lnTo>
                    <a:pt x="1985" y="871"/>
                  </a:lnTo>
                  <a:lnTo>
                    <a:pt x="1998" y="877"/>
                  </a:lnTo>
                  <a:lnTo>
                    <a:pt x="2010" y="884"/>
                  </a:lnTo>
                  <a:lnTo>
                    <a:pt x="2019" y="892"/>
                  </a:lnTo>
                  <a:lnTo>
                    <a:pt x="2029" y="900"/>
                  </a:lnTo>
                  <a:lnTo>
                    <a:pt x="2044" y="916"/>
                  </a:lnTo>
                  <a:lnTo>
                    <a:pt x="2054" y="931"/>
                  </a:lnTo>
                  <a:lnTo>
                    <a:pt x="2062" y="944"/>
                  </a:lnTo>
                  <a:lnTo>
                    <a:pt x="2062" y="944"/>
                  </a:lnTo>
                  <a:lnTo>
                    <a:pt x="2068" y="955"/>
                  </a:lnTo>
                  <a:lnTo>
                    <a:pt x="2075" y="965"/>
                  </a:lnTo>
                  <a:lnTo>
                    <a:pt x="2083" y="973"/>
                  </a:lnTo>
                  <a:lnTo>
                    <a:pt x="2089" y="980"/>
                  </a:lnTo>
                  <a:lnTo>
                    <a:pt x="2097" y="985"/>
                  </a:lnTo>
                  <a:lnTo>
                    <a:pt x="2104" y="988"/>
                  </a:lnTo>
                  <a:lnTo>
                    <a:pt x="2112" y="988"/>
                  </a:lnTo>
                  <a:lnTo>
                    <a:pt x="2119" y="988"/>
                  </a:lnTo>
                  <a:lnTo>
                    <a:pt x="2125" y="986"/>
                  </a:lnTo>
                  <a:lnTo>
                    <a:pt x="2132" y="983"/>
                  </a:lnTo>
                  <a:lnTo>
                    <a:pt x="2136" y="978"/>
                  </a:lnTo>
                  <a:lnTo>
                    <a:pt x="2141" y="972"/>
                  </a:lnTo>
                  <a:lnTo>
                    <a:pt x="2146" y="965"/>
                  </a:lnTo>
                  <a:lnTo>
                    <a:pt x="2148" y="955"/>
                  </a:lnTo>
                  <a:lnTo>
                    <a:pt x="2151" y="944"/>
                  </a:lnTo>
                  <a:lnTo>
                    <a:pt x="2151" y="931"/>
                  </a:lnTo>
                  <a:lnTo>
                    <a:pt x="2151" y="0"/>
                  </a:lnTo>
                  <a:lnTo>
                    <a:pt x="0" y="0"/>
                  </a:lnTo>
                  <a:lnTo>
                    <a:pt x="0" y="2155"/>
                  </a:lnTo>
                  <a:lnTo>
                    <a:pt x="495" y="2155"/>
                  </a:lnTo>
                  <a:lnTo>
                    <a:pt x="495" y="2156"/>
                  </a:lnTo>
                  <a:lnTo>
                    <a:pt x="933" y="2156"/>
                  </a:lnTo>
                  <a:lnTo>
                    <a:pt x="933" y="2156"/>
                  </a:lnTo>
                  <a:lnTo>
                    <a:pt x="946" y="2156"/>
                  </a:lnTo>
                  <a:lnTo>
                    <a:pt x="955" y="2158"/>
                  </a:lnTo>
                  <a:lnTo>
                    <a:pt x="965" y="2161"/>
                  </a:lnTo>
                  <a:lnTo>
                    <a:pt x="973" y="2166"/>
                  </a:lnTo>
                  <a:lnTo>
                    <a:pt x="980" y="2171"/>
                  </a:lnTo>
                  <a:lnTo>
                    <a:pt x="985" y="2176"/>
                  </a:lnTo>
                  <a:lnTo>
                    <a:pt x="988" y="2182"/>
                  </a:lnTo>
                  <a:lnTo>
                    <a:pt x="989" y="2189"/>
                  </a:lnTo>
                  <a:lnTo>
                    <a:pt x="989" y="2195"/>
                  </a:lnTo>
                  <a:lnTo>
                    <a:pt x="988" y="2203"/>
                  </a:lnTo>
                  <a:lnTo>
                    <a:pt x="985" y="2210"/>
                  </a:lnTo>
                  <a:lnTo>
                    <a:pt x="980" y="2218"/>
                  </a:lnTo>
                  <a:lnTo>
                    <a:pt x="975" y="2225"/>
                  </a:lnTo>
                  <a:lnTo>
                    <a:pt x="967" y="2233"/>
                  </a:lnTo>
                  <a:lnTo>
                    <a:pt x="957" y="2239"/>
                  </a:lnTo>
                  <a:lnTo>
                    <a:pt x="946" y="2244"/>
                  </a:lnTo>
                  <a:lnTo>
                    <a:pt x="946" y="2244"/>
                  </a:lnTo>
                  <a:lnTo>
                    <a:pt x="931" y="2252"/>
                  </a:lnTo>
                  <a:lnTo>
                    <a:pt x="918" y="2264"/>
                  </a:lnTo>
                  <a:lnTo>
                    <a:pt x="902" y="2278"/>
                  </a:lnTo>
                  <a:lnTo>
                    <a:pt x="893" y="2288"/>
                  </a:lnTo>
                  <a:lnTo>
                    <a:pt x="885" y="2298"/>
                  </a:lnTo>
                  <a:lnTo>
                    <a:pt x="879" y="2309"/>
                  </a:lnTo>
                  <a:lnTo>
                    <a:pt x="871" y="2322"/>
                  </a:lnTo>
                  <a:lnTo>
                    <a:pt x="866" y="2335"/>
                  </a:lnTo>
                  <a:lnTo>
                    <a:pt x="861" y="2351"/>
                  </a:lnTo>
                  <a:lnTo>
                    <a:pt x="859" y="2368"/>
                  </a:lnTo>
                  <a:lnTo>
                    <a:pt x="858" y="2386"/>
                  </a:lnTo>
                  <a:lnTo>
                    <a:pt x="858" y="2386"/>
                  </a:lnTo>
                  <a:lnTo>
                    <a:pt x="859" y="2405"/>
                  </a:lnTo>
                  <a:lnTo>
                    <a:pt x="863" y="2426"/>
                  </a:lnTo>
                  <a:lnTo>
                    <a:pt x="869" y="2444"/>
                  </a:lnTo>
                  <a:lnTo>
                    <a:pt x="877" y="2464"/>
                  </a:lnTo>
                  <a:lnTo>
                    <a:pt x="889" y="2482"/>
                  </a:lnTo>
                  <a:lnTo>
                    <a:pt x="900" y="2498"/>
                  </a:lnTo>
                  <a:lnTo>
                    <a:pt x="915" y="2513"/>
                  </a:lnTo>
                  <a:lnTo>
                    <a:pt x="931" y="2527"/>
                  </a:lnTo>
                  <a:lnTo>
                    <a:pt x="949" y="2540"/>
                  </a:lnTo>
                  <a:lnTo>
                    <a:pt x="968" y="2552"/>
                  </a:lnTo>
                  <a:lnTo>
                    <a:pt x="988" y="2561"/>
                  </a:lnTo>
                  <a:lnTo>
                    <a:pt x="1011" y="2569"/>
                  </a:lnTo>
                  <a:lnTo>
                    <a:pt x="1033" y="2578"/>
                  </a:lnTo>
                  <a:lnTo>
                    <a:pt x="1058" y="2582"/>
                  </a:lnTo>
                  <a:lnTo>
                    <a:pt x="1082" y="2584"/>
                  </a:lnTo>
                  <a:lnTo>
                    <a:pt x="1108" y="2586"/>
                  </a:lnTo>
                  <a:lnTo>
                    <a:pt x="1108" y="2586"/>
                  </a:lnTo>
                  <a:lnTo>
                    <a:pt x="1133" y="2584"/>
                  </a:lnTo>
                  <a:lnTo>
                    <a:pt x="1157" y="2582"/>
                  </a:lnTo>
                  <a:lnTo>
                    <a:pt x="1181" y="2578"/>
                  </a:lnTo>
                  <a:lnTo>
                    <a:pt x="1204" y="2569"/>
                  </a:lnTo>
                  <a:lnTo>
                    <a:pt x="1227" y="2561"/>
                  </a:lnTo>
                  <a:lnTo>
                    <a:pt x="1247" y="2552"/>
                  </a:lnTo>
                  <a:lnTo>
                    <a:pt x="1266" y="2540"/>
                  </a:lnTo>
                  <a:lnTo>
                    <a:pt x="1284" y="2527"/>
                  </a:lnTo>
                  <a:lnTo>
                    <a:pt x="1300" y="2513"/>
                  </a:lnTo>
                  <a:lnTo>
                    <a:pt x="1315" y="2498"/>
                  </a:lnTo>
                  <a:lnTo>
                    <a:pt x="1326" y="2482"/>
                  </a:lnTo>
                  <a:lnTo>
                    <a:pt x="1338" y="2464"/>
                  </a:lnTo>
                  <a:lnTo>
                    <a:pt x="1346" y="2444"/>
                  </a:lnTo>
                  <a:lnTo>
                    <a:pt x="1352" y="2426"/>
                  </a:lnTo>
                  <a:lnTo>
                    <a:pt x="1356" y="2405"/>
                  </a:lnTo>
                  <a:lnTo>
                    <a:pt x="1357" y="2386"/>
                  </a:lnTo>
                  <a:lnTo>
                    <a:pt x="1357" y="2386"/>
                  </a:lnTo>
                  <a:lnTo>
                    <a:pt x="1356" y="2368"/>
                  </a:lnTo>
                  <a:lnTo>
                    <a:pt x="1354" y="2351"/>
                  </a:lnTo>
                  <a:lnTo>
                    <a:pt x="1349" y="2335"/>
                  </a:lnTo>
                  <a:lnTo>
                    <a:pt x="1344" y="2322"/>
                  </a:lnTo>
                  <a:lnTo>
                    <a:pt x="1338" y="2309"/>
                  </a:lnTo>
                  <a:lnTo>
                    <a:pt x="1329" y="2298"/>
                  </a:lnTo>
                  <a:lnTo>
                    <a:pt x="1321" y="2288"/>
                  </a:lnTo>
                  <a:lnTo>
                    <a:pt x="1313" y="2278"/>
                  </a:lnTo>
                  <a:lnTo>
                    <a:pt x="1297" y="2264"/>
                  </a:lnTo>
                  <a:lnTo>
                    <a:pt x="1284" y="2252"/>
                  </a:lnTo>
                  <a:lnTo>
                    <a:pt x="1269" y="2244"/>
                  </a:lnTo>
                  <a:lnTo>
                    <a:pt x="1269" y="2244"/>
                  </a:lnTo>
                  <a:lnTo>
                    <a:pt x="1258" y="2239"/>
                  </a:lnTo>
                  <a:lnTo>
                    <a:pt x="1248" y="2233"/>
                  </a:lnTo>
                  <a:lnTo>
                    <a:pt x="1240" y="2225"/>
                  </a:lnTo>
                  <a:lnTo>
                    <a:pt x="1235" y="2218"/>
                  </a:lnTo>
                  <a:lnTo>
                    <a:pt x="1230" y="2210"/>
                  </a:lnTo>
                  <a:lnTo>
                    <a:pt x="1227" y="2203"/>
                  </a:lnTo>
                  <a:lnTo>
                    <a:pt x="1225" y="2195"/>
                  </a:lnTo>
                  <a:lnTo>
                    <a:pt x="1225" y="2189"/>
                  </a:lnTo>
                  <a:lnTo>
                    <a:pt x="1227" y="2182"/>
                  </a:lnTo>
                  <a:lnTo>
                    <a:pt x="1230" y="2176"/>
                  </a:lnTo>
                  <a:lnTo>
                    <a:pt x="1235" y="2171"/>
                  </a:lnTo>
                  <a:lnTo>
                    <a:pt x="1242" y="2166"/>
                  </a:lnTo>
                  <a:lnTo>
                    <a:pt x="1250" y="2161"/>
                  </a:lnTo>
                  <a:lnTo>
                    <a:pt x="1260" y="2158"/>
                  </a:lnTo>
                  <a:lnTo>
                    <a:pt x="1269" y="2156"/>
                  </a:lnTo>
                  <a:lnTo>
                    <a:pt x="1282" y="2156"/>
                  </a:lnTo>
                  <a:lnTo>
                    <a:pt x="1556" y="2156"/>
                  </a:lnTo>
                  <a:lnTo>
                    <a:pt x="1556" y="2155"/>
                  </a:lnTo>
                  <a:lnTo>
                    <a:pt x="2151" y="2155"/>
                  </a:lnTo>
                  <a:lnTo>
                    <a:pt x="2151" y="1281"/>
                  </a:lnTo>
                  <a:lnTo>
                    <a:pt x="2151" y="1281"/>
                  </a:lnTo>
                  <a:lnTo>
                    <a:pt x="2151" y="1269"/>
                  </a:lnTo>
                  <a:lnTo>
                    <a:pt x="2148" y="1258"/>
                  </a:lnTo>
                  <a:lnTo>
                    <a:pt x="2146" y="1248"/>
                  </a:lnTo>
                  <a:lnTo>
                    <a:pt x="2141" y="1240"/>
                  </a:lnTo>
                  <a:lnTo>
                    <a:pt x="2136" y="1234"/>
                  </a:lnTo>
                  <a:lnTo>
                    <a:pt x="2132" y="1229"/>
                  </a:lnTo>
                  <a:lnTo>
                    <a:pt x="2125" y="1225"/>
                  </a:lnTo>
                  <a:lnTo>
                    <a:pt x="2119" y="1224"/>
                  </a:lnTo>
                  <a:lnTo>
                    <a:pt x="2112" y="1224"/>
                  </a:lnTo>
                  <a:lnTo>
                    <a:pt x="2104" y="1225"/>
                  </a:lnTo>
                  <a:lnTo>
                    <a:pt x="2097" y="1229"/>
                  </a:lnTo>
                  <a:lnTo>
                    <a:pt x="2089" y="1234"/>
                  </a:lnTo>
                  <a:lnTo>
                    <a:pt x="2083" y="1240"/>
                  </a:lnTo>
                  <a:lnTo>
                    <a:pt x="2075" y="1248"/>
                  </a:lnTo>
                  <a:lnTo>
                    <a:pt x="2068" y="1258"/>
                  </a:lnTo>
                  <a:lnTo>
                    <a:pt x="2062" y="1268"/>
                  </a:lnTo>
                  <a:lnTo>
                    <a:pt x="2062" y="1268"/>
                  </a:lnTo>
                  <a:lnTo>
                    <a:pt x="2054" y="1282"/>
                  </a:lnTo>
                  <a:lnTo>
                    <a:pt x="2044" y="1295"/>
                  </a:lnTo>
                  <a:lnTo>
                    <a:pt x="2029" y="1312"/>
                  </a:lnTo>
                  <a:lnTo>
                    <a:pt x="2019" y="1320"/>
                  </a:lnTo>
                  <a:lnTo>
                    <a:pt x="2010" y="1328"/>
                  </a:lnTo>
                  <a:lnTo>
                    <a:pt x="1998" y="1336"/>
                  </a:lnTo>
                  <a:lnTo>
                    <a:pt x="1985" y="1343"/>
                  </a:lnTo>
                  <a:lnTo>
                    <a:pt x="1971" y="1348"/>
                  </a:lnTo>
                  <a:lnTo>
                    <a:pt x="1956" y="1352"/>
                  </a:lnTo>
                  <a:lnTo>
                    <a:pt x="1940" y="1356"/>
                  </a:lnTo>
                  <a:lnTo>
                    <a:pt x="1922" y="1356"/>
                  </a:lnTo>
                  <a:lnTo>
                    <a:pt x="1922" y="1356"/>
                  </a:lnTo>
                  <a:lnTo>
                    <a:pt x="1901" y="1354"/>
                  </a:lnTo>
                  <a:lnTo>
                    <a:pt x="1881" y="1351"/>
                  </a:lnTo>
                  <a:lnTo>
                    <a:pt x="1862" y="1344"/>
                  </a:lnTo>
                  <a:lnTo>
                    <a:pt x="1844" y="1336"/>
                  </a:lnTo>
                  <a:lnTo>
                    <a:pt x="1826" y="1326"/>
                  </a:lnTo>
                  <a:lnTo>
                    <a:pt x="1809" y="1313"/>
                  </a:lnTo>
                  <a:lnTo>
                    <a:pt x="1795" y="1299"/>
                  </a:lnTo>
                  <a:lnTo>
                    <a:pt x="1780" y="1282"/>
                  </a:lnTo>
                  <a:lnTo>
                    <a:pt x="1767" y="1265"/>
                  </a:lnTo>
                  <a:lnTo>
                    <a:pt x="1756" y="1247"/>
                  </a:lnTo>
                  <a:lnTo>
                    <a:pt x="1746" y="1225"/>
                  </a:lnTo>
                  <a:lnTo>
                    <a:pt x="1736" y="1203"/>
                  </a:lnTo>
                  <a:lnTo>
                    <a:pt x="1730" y="1180"/>
                  </a:lnTo>
                  <a:lnTo>
                    <a:pt x="1725" y="1157"/>
                  </a:lnTo>
                  <a:lnTo>
                    <a:pt x="1722" y="1131"/>
                  </a:lnTo>
                  <a:lnTo>
                    <a:pt x="1722" y="1107"/>
                  </a:lnTo>
                  <a:lnTo>
                    <a:pt x="1722" y="1107"/>
                  </a:lnTo>
                  <a:lnTo>
                    <a:pt x="1722" y="1081"/>
                  </a:lnTo>
                  <a:lnTo>
                    <a:pt x="1725" y="1056"/>
                  </a:lnTo>
                  <a:lnTo>
                    <a:pt x="1730" y="1032"/>
                  </a:lnTo>
                  <a:lnTo>
                    <a:pt x="1736" y="1009"/>
                  </a:lnTo>
                  <a:lnTo>
                    <a:pt x="1746" y="988"/>
                  </a:lnTo>
                  <a:lnTo>
                    <a:pt x="1756" y="967"/>
                  </a:lnTo>
                  <a:lnTo>
                    <a:pt x="1767" y="947"/>
                  </a:lnTo>
                  <a:lnTo>
                    <a:pt x="1780" y="929"/>
                  </a:lnTo>
                  <a:lnTo>
                    <a:pt x="1795" y="913"/>
                  </a:lnTo>
                  <a:lnTo>
                    <a:pt x="1809" y="898"/>
                  </a:lnTo>
                  <a:lnTo>
                    <a:pt x="1826" y="887"/>
                  </a:lnTo>
                  <a:lnTo>
                    <a:pt x="1844" y="876"/>
                  </a:lnTo>
                  <a:lnTo>
                    <a:pt x="1862" y="868"/>
                  </a:lnTo>
                  <a:lnTo>
                    <a:pt x="1881" y="861"/>
                  </a:lnTo>
                  <a:lnTo>
                    <a:pt x="1901" y="858"/>
                  </a:lnTo>
                  <a:lnTo>
                    <a:pt x="1922" y="856"/>
                  </a:lnTo>
                  <a:lnTo>
                    <a:pt x="1922" y="856"/>
                  </a:lnTo>
                  <a:close/>
                </a:path>
              </a:pathLst>
            </a:custGeom>
            <a:solidFill>
              <a:srgbClr val="E9EFF7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bIns="540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Use</a:t>
              </a:r>
              <a:b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Cases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691981" y="5330825"/>
              <a:ext cx="3001963" cy="2495550"/>
            </a:xfrm>
            <a:custGeom>
              <a:avLst/>
              <a:gdLst>
                <a:gd name="T0" fmla="*/ 861 w 2587"/>
                <a:gd name="T1" fmla="*/ 195 h 2151"/>
                <a:gd name="T2" fmla="*/ 885 w 2587"/>
                <a:gd name="T3" fmla="*/ 143 h 2151"/>
                <a:gd name="T4" fmla="*/ 931 w 2587"/>
                <a:gd name="T5" fmla="*/ 97 h 2151"/>
                <a:gd name="T6" fmla="*/ 965 w 2587"/>
                <a:gd name="T7" fmla="*/ 76 h 2151"/>
                <a:gd name="T8" fmla="*/ 988 w 2587"/>
                <a:gd name="T9" fmla="*/ 47 h 2151"/>
                <a:gd name="T10" fmla="*/ 985 w 2587"/>
                <a:gd name="T11" fmla="*/ 21 h 2151"/>
                <a:gd name="T12" fmla="*/ 955 w 2587"/>
                <a:gd name="T13" fmla="*/ 3 h 2151"/>
                <a:gd name="T14" fmla="*/ 0 w 2587"/>
                <a:gd name="T15" fmla="*/ 2151 h 2151"/>
                <a:gd name="T16" fmla="*/ 2156 w 2587"/>
                <a:gd name="T17" fmla="*/ 1220 h 2151"/>
                <a:gd name="T18" fmla="*/ 2163 w 2587"/>
                <a:gd name="T19" fmla="*/ 1186 h 2151"/>
                <a:gd name="T20" fmla="*/ 2182 w 2587"/>
                <a:gd name="T21" fmla="*/ 1163 h 2151"/>
                <a:gd name="T22" fmla="*/ 2211 w 2587"/>
                <a:gd name="T23" fmla="*/ 1166 h 2151"/>
                <a:gd name="T24" fmla="*/ 2239 w 2587"/>
                <a:gd name="T25" fmla="*/ 1196 h 2151"/>
                <a:gd name="T26" fmla="*/ 2263 w 2587"/>
                <a:gd name="T27" fmla="*/ 1235 h 2151"/>
                <a:gd name="T28" fmla="*/ 2309 w 2587"/>
                <a:gd name="T29" fmla="*/ 1274 h 2151"/>
                <a:gd name="T30" fmla="*/ 2368 w 2587"/>
                <a:gd name="T31" fmla="*/ 1293 h 2151"/>
                <a:gd name="T32" fmla="*/ 2426 w 2587"/>
                <a:gd name="T33" fmla="*/ 1288 h 2151"/>
                <a:gd name="T34" fmla="*/ 2498 w 2587"/>
                <a:gd name="T35" fmla="*/ 1251 h 2151"/>
                <a:gd name="T36" fmla="*/ 2553 w 2587"/>
                <a:gd name="T37" fmla="*/ 1184 h 2151"/>
                <a:gd name="T38" fmla="*/ 2582 w 2587"/>
                <a:gd name="T39" fmla="*/ 1095 h 2151"/>
                <a:gd name="T40" fmla="*/ 2586 w 2587"/>
                <a:gd name="T41" fmla="*/ 1018 h 2151"/>
                <a:gd name="T42" fmla="*/ 2563 w 2587"/>
                <a:gd name="T43" fmla="*/ 926 h 2151"/>
                <a:gd name="T44" fmla="*/ 2514 w 2587"/>
                <a:gd name="T45" fmla="*/ 852 h 2151"/>
                <a:gd name="T46" fmla="*/ 2446 w 2587"/>
                <a:gd name="T47" fmla="*/ 805 h 2151"/>
                <a:gd name="T48" fmla="*/ 2385 w 2587"/>
                <a:gd name="T49" fmla="*/ 794 h 2151"/>
                <a:gd name="T50" fmla="*/ 2322 w 2587"/>
                <a:gd name="T51" fmla="*/ 808 h 2151"/>
                <a:gd name="T52" fmla="*/ 2278 w 2587"/>
                <a:gd name="T53" fmla="*/ 838 h 2151"/>
                <a:gd name="T54" fmla="*/ 2245 w 2587"/>
                <a:gd name="T55" fmla="*/ 882 h 2151"/>
                <a:gd name="T56" fmla="*/ 2218 w 2587"/>
                <a:gd name="T57" fmla="*/ 917 h 2151"/>
                <a:gd name="T58" fmla="*/ 2189 w 2587"/>
                <a:gd name="T59" fmla="*/ 927 h 2151"/>
                <a:gd name="T60" fmla="*/ 2166 w 2587"/>
                <a:gd name="T61" fmla="*/ 911 h 2151"/>
                <a:gd name="T62" fmla="*/ 2156 w 2587"/>
                <a:gd name="T63" fmla="*/ 869 h 2151"/>
                <a:gd name="T64" fmla="*/ 1282 w 2587"/>
                <a:gd name="T65" fmla="*/ 0 h 2151"/>
                <a:gd name="T66" fmla="*/ 1248 w 2587"/>
                <a:gd name="T67" fmla="*/ 6 h 2151"/>
                <a:gd name="T68" fmla="*/ 1227 w 2587"/>
                <a:gd name="T69" fmla="*/ 27 h 2151"/>
                <a:gd name="T70" fmla="*/ 1229 w 2587"/>
                <a:gd name="T71" fmla="*/ 55 h 2151"/>
                <a:gd name="T72" fmla="*/ 1258 w 2587"/>
                <a:gd name="T73" fmla="*/ 83 h 2151"/>
                <a:gd name="T74" fmla="*/ 1297 w 2587"/>
                <a:gd name="T75" fmla="*/ 107 h 2151"/>
                <a:gd name="T76" fmla="*/ 1336 w 2587"/>
                <a:gd name="T77" fmla="*/ 154 h 2151"/>
                <a:gd name="T78" fmla="*/ 1356 w 2587"/>
                <a:gd name="T79" fmla="*/ 213 h 2151"/>
                <a:gd name="T80" fmla="*/ 1352 w 2587"/>
                <a:gd name="T81" fmla="*/ 270 h 2151"/>
                <a:gd name="T82" fmla="*/ 1313 w 2587"/>
                <a:gd name="T83" fmla="*/ 341 h 2151"/>
                <a:gd name="T84" fmla="*/ 1247 w 2587"/>
                <a:gd name="T85" fmla="*/ 397 h 2151"/>
                <a:gd name="T86" fmla="*/ 1157 w 2587"/>
                <a:gd name="T87" fmla="*/ 426 h 2151"/>
                <a:gd name="T88" fmla="*/ 1082 w 2587"/>
                <a:gd name="T89" fmla="*/ 429 h 2151"/>
                <a:gd name="T90" fmla="*/ 988 w 2587"/>
                <a:gd name="T91" fmla="*/ 406 h 2151"/>
                <a:gd name="T92" fmla="*/ 915 w 2587"/>
                <a:gd name="T93" fmla="*/ 358 h 2151"/>
                <a:gd name="T94" fmla="*/ 869 w 2587"/>
                <a:gd name="T95" fmla="*/ 289 h 2151"/>
                <a:gd name="T96" fmla="*/ 858 w 2587"/>
                <a:gd name="T97" fmla="*/ 23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1">
                  <a:moveTo>
                    <a:pt x="858" y="231"/>
                  </a:moveTo>
                  <a:lnTo>
                    <a:pt x="858" y="231"/>
                  </a:lnTo>
                  <a:lnTo>
                    <a:pt x="858" y="213"/>
                  </a:lnTo>
                  <a:lnTo>
                    <a:pt x="861" y="195"/>
                  </a:lnTo>
                  <a:lnTo>
                    <a:pt x="866" y="180"/>
                  </a:lnTo>
                  <a:lnTo>
                    <a:pt x="871" y="166"/>
                  </a:lnTo>
                  <a:lnTo>
                    <a:pt x="877" y="154"/>
                  </a:lnTo>
                  <a:lnTo>
                    <a:pt x="885" y="143"/>
                  </a:lnTo>
                  <a:lnTo>
                    <a:pt x="893" y="131"/>
                  </a:lnTo>
                  <a:lnTo>
                    <a:pt x="902" y="123"/>
                  </a:lnTo>
                  <a:lnTo>
                    <a:pt x="918" y="107"/>
                  </a:lnTo>
                  <a:lnTo>
                    <a:pt x="931" y="97"/>
                  </a:lnTo>
                  <a:lnTo>
                    <a:pt x="946" y="89"/>
                  </a:lnTo>
                  <a:lnTo>
                    <a:pt x="946" y="89"/>
                  </a:lnTo>
                  <a:lnTo>
                    <a:pt x="955" y="83"/>
                  </a:lnTo>
                  <a:lnTo>
                    <a:pt x="965" y="76"/>
                  </a:lnTo>
                  <a:lnTo>
                    <a:pt x="973" y="70"/>
                  </a:lnTo>
                  <a:lnTo>
                    <a:pt x="980" y="62"/>
                  </a:lnTo>
                  <a:lnTo>
                    <a:pt x="985" y="55"/>
                  </a:lnTo>
                  <a:lnTo>
                    <a:pt x="988" y="47"/>
                  </a:lnTo>
                  <a:lnTo>
                    <a:pt x="989" y="40"/>
                  </a:lnTo>
                  <a:lnTo>
                    <a:pt x="989" y="34"/>
                  </a:lnTo>
                  <a:lnTo>
                    <a:pt x="988" y="27"/>
                  </a:lnTo>
                  <a:lnTo>
                    <a:pt x="985" y="21"/>
                  </a:lnTo>
                  <a:lnTo>
                    <a:pt x="980" y="14"/>
                  </a:lnTo>
                  <a:lnTo>
                    <a:pt x="973" y="9"/>
                  </a:lnTo>
                  <a:lnTo>
                    <a:pt x="965" y="6"/>
                  </a:lnTo>
                  <a:lnTo>
                    <a:pt x="955" y="3"/>
                  </a:lnTo>
                  <a:lnTo>
                    <a:pt x="944" y="1"/>
                  </a:lnTo>
                  <a:lnTo>
                    <a:pt x="933" y="0"/>
                  </a:lnTo>
                  <a:lnTo>
                    <a:pt x="0" y="0"/>
                  </a:lnTo>
                  <a:lnTo>
                    <a:pt x="0" y="2151"/>
                  </a:lnTo>
                  <a:lnTo>
                    <a:pt x="2154" y="2151"/>
                  </a:lnTo>
                  <a:lnTo>
                    <a:pt x="2154" y="1656"/>
                  </a:lnTo>
                  <a:lnTo>
                    <a:pt x="2156" y="1656"/>
                  </a:lnTo>
                  <a:lnTo>
                    <a:pt x="2156" y="1220"/>
                  </a:lnTo>
                  <a:lnTo>
                    <a:pt x="2156" y="1220"/>
                  </a:lnTo>
                  <a:lnTo>
                    <a:pt x="2158" y="1207"/>
                  </a:lnTo>
                  <a:lnTo>
                    <a:pt x="2159" y="1196"/>
                  </a:lnTo>
                  <a:lnTo>
                    <a:pt x="2163" y="1186"/>
                  </a:lnTo>
                  <a:lnTo>
                    <a:pt x="2166" y="1178"/>
                  </a:lnTo>
                  <a:lnTo>
                    <a:pt x="2171" y="1171"/>
                  </a:lnTo>
                  <a:lnTo>
                    <a:pt x="2177" y="1166"/>
                  </a:lnTo>
                  <a:lnTo>
                    <a:pt x="2182" y="1163"/>
                  </a:lnTo>
                  <a:lnTo>
                    <a:pt x="2189" y="1161"/>
                  </a:lnTo>
                  <a:lnTo>
                    <a:pt x="2197" y="1161"/>
                  </a:lnTo>
                  <a:lnTo>
                    <a:pt x="2203" y="1163"/>
                  </a:lnTo>
                  <a:lnTo>
                    <a:pt x="2211" y="1166"/>
                  </a:lnTo>
                  <a:lnTo>
                    <a:pt x="2218" y="1171"/>
                  </a:lnTo>
                  <a:lnTo>
                    <a:pt x="2226" y="1178"/>
                  </a:lnTo>
                  <a:lnTo>
                    <a:pt x="2232" y="1186"/>
                  </a:lnTo>
                  <a:lnTo>
                    <a:pt x="2239" y="1196"/>
                  </a:lnTo>
                  <a:lnTo>
                    <a:pt x="2245" y="1207"/>
                  </a:lnTo>
                  <a:lnTo>
                    <a:pt x="2245" y="1207"/>
                  </a:lnTo>
                  <a:lnTo>
                    <a:pt x="2254" y="1220"/>
                  </a:lnTo>
                  <a:lnTo>
                    <a:pt x="2263" y="1235"/>
                  </a:lnTo>
                  <a:lnTo>
                    <a:pt x="2278" y="1251"/>
                  </a:lnTo>
                  <a:lnTo>
                    <a:pt x="2288" y="1259"/>
                  </a:lnTo>
                  <a:lnTo>
                    <a:pt x="2298" y="1266"/>
                  </a:lnTo>
                  <a:lnTo>
                    <a:pt x="2309" y="1274"/>
                  </a:lnTo>
                  <a:lnTo>
                    <a:pt x="2322" y="1280"/>
                  </a:lnTo>
                  <a:lnTo>
                    <a:pt x="2337" y="1285"/>
                  </a:lnTo>
                  <a:lnTo>
                    <a:pt x="2351" y="1290"/>
                  </a:lnTo>
                  <a:lnTo>
                    <a:pt x="2368" y="1293"/>
                  </a:lnTo>
                  <a:lnTo>
                    <a:pt x="2385" y="1293"/>
                  </a:lnTo>
                  <a:lnTo>
                    <a:pt x="2385" y="1293"/>
                  </a:lnTo>
                  <a:lnTo>
                    <a:pt x="2407" y="1293"/>
                  </a:lnTo>
                  <a:lnTo>
                    <a:pt x="2426" y="1288"/>
                  </a:lnTo>
                  <a:lnTo>
                    <a:pt x="2446" y="1283"/>
                  </a:lnTo>
                  <a:lnTo>
                    <a:pt x="2463" y="1274"/>
                  </a:lnTo>
                  <a:lnTo>
                    <a:pt x="2481" y="1264"/>
                  </a:lnTo>
                  <a:lnTo>
                    <a:pt x="2498" y="1251"/>
                  </a:lnTo>
                  <a:lnTo>
                    <a:pt x="2514" y="1236"/>
                  </a:lnTo>
                  <a:lnTo>
                    <a:pt x="2527" y="1220"/>
                  </a:lnTo>
                  <a:lnTo>
                    <a:pt x="2540" y="1204"/>
                  </a:lnTo>
                  <a:lnTo>
                    <a:pt x="2553" y="1184"/>
                  </a:lnTo>
                  <a:lnTo>
                    <a:pt x="2563" y="1163"/>
                  </a:lnTo>
                  <a:lnTo>
                    <a:pt x="2571" y="1142"/>
                  </a:lnTo>
                  <a:lnTo>
                    <a:pt x="2577" y="1119"/>
                  </a:lnTo>
                  <a:lnTo>
                    <a:pt x="2582" y="1095"/>
                  </a:lnTo>
                  <a:lnTo>
                    <a:pt x="2586" y="1070"/>
                  </a:lnTo>
                  <a:lnTo>
                    <a:pt x="2587" y="1044"/>
                  </a:lnTo>
                  <a:lnTo>
                    <a:pt x="2587" y="1044"/>
                  </a:lnTo>
                  <a:lnTo>
                    <a:pt x="2586" y="1018"/>
                  </a:lnTo>
                  <a:lnTo>
                    <a:pt x="2582" y="994"/>
                  </a:lnTo>
                  <a:lnTo>
                    <a:pt x="2577" y="969"/>
                  </a:lnTo>
                  <a:lnTo>
                    <a:pt x="2571" y="947"/>
                  </a:lnTo>
                  <a:lnTo>
                    <a:pt x="2563" y="926"/>
                  </a:lnTo>
                  <a:lnTo>
                    <a:pt x="2553" y="904"/>
                  </a:lnTo>
                  <a:lnTo>
                    <a:pt x="2540" y="885"/>
                  </a:lnTo>
                  <a:lnTo>
                    <a:pt x="2527" y="867"/>
                  </a:lnTo>
                  <a:lnTo>
                    <a:pt x="2514" y="852"/>
                  </a:lnTo>
                  <a:lnTo>
                    <a:pt x="2498" y="838"/>
                  </a:lnTo>
                  <a:lnTo>
                    <a:pt x="2481" y="825"/>
                  </a:lnTo>
                  <a:lnTo>
                    <a:pt x="2463" y="815"/>
                  </a:lnTo>
                  <a:lnTo>
                    <a:pt x="2446" y="805"/>
                  </a:lnTo>
                  <a:lnTo>
                    <a:pt x="2426" y="800"/>
                  </a:lnTo>
                  <a:lnTo>
                    <a:pt x="2407" y="795"/>
                  </a:lnTo>
                  <a:lnTo>
                    <a:pt x="2385" y="794"/>
                  </a:lnTo>
                  <a:lnTo>
                    <a:pt x="2385" y="794"/>
                  </a:lnTo>
                  <a:lnTo>
                    <a:pt x="2368" y="795"/>
                  </a:lnTo>
                  <a:lnTo>
                    <a:pt x="2351" y="799"/>
                  </a:lnTo>
                  <a:lnTo>
                    <a:pt x="2337" y="802"/>
                  </a:lnTo>
                  <a:lnTo>
                    <a:pt x="2322" y="808"/>
                  </a:lnTo>
                  <a:lnTo>
                    <a:pt x="2309" y="815"/>
                  </a:lnTo>
                  <a:lnTo>
                    <a:pt x="2298" y="821"/>
                  </a:lnTo>
                  <a:lnTo>
                    <a:pt x="2288" y="830"/>
                  </a:lnTo>
                  <a:lnTo>
                    <a:pt x="2278" y="838"/>
                  </a:lnTo>
                  <a:lnTo>
                    <a:pt x="2263" y="854"/>
                  </a:lnTo>
                  <a:lnTo>
                    <a:pt x="2254" y="869"/>
                  </a:lnTo>
                  <a:lnTo>
                    <a:pt x="2245" y="882"/>
                  </a:lnTo>
                  <a:lnTo>
                    <a:pt x="2245" y="882"/>
                  </a:lnTo>
                  <a:lnTo>
                    <a:pt x="2239" y="893"/>
                  </a:lnTo>
                  <a:lnTo>
                    <a:pt x="2232" y="903"/>
                  </a:lnTo>
                  <a:lnTo>
                    <a:pt x="2226" y="911"/>
                  </a:lnTo>
                  <a:lnTo>
                    <a:pt x="2218" y="917"/>
                  </a:lnTo>
                  <a:lnTo>
                    <a:pt x="2211" y="922"/>
                  </a:lnTo>
                  <a:lnTo>
                    <a:pt x="2203" y="926"/>
                  </a:lnTo>
                  <a:lnTo>
                    <a:pt x="2197" y="927"/>
                  </a:lnTo>
                  <a:lnTo>
                    <a:pt x="2189" y="927"/>
                  </a:lnTo>
                  <a:lnTo>
                    <a:pt x="2182" y="926"/>
                  </a:lnTo>
                  <a:lnTo>
                    <a:pt x="2177" y="922"/>
                  </a:lnTo>
                  <a:lnTo>
                    <a:pt x="2171" y="917"/>
                  </a:lnTo>
                  <a:lnTo>
                    <a:pt x="2166" y="911"/>
                  </a:lnTo>
                  <a:lnTo>
                    <a:pt x="2163" y="903"/>
                  </a:lnTo>
                  <a:lnTo>
                    <a:pt x="2159" y="893"/>
                  </a:lnTo>
                  <a:lnTo>
                    <a:pt x="2158" y="882"/>
                  </a:lnTo>
                  <a:lnTo>
                    <a:pt x="2156" y="869"/>
                  </a:lnTo>
                  <a:lnTo>
                    <a:pt x="2156" y="595"/>
                  </a:lnTo>
                  <a:lnTo>
                    <a:pt x="2154" y="595"/>
                  </a:lnTo>
                  <a:lnTo>
                    <a:pt x="2154" y="0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69" y="1"/>
                  </a:lnTo>
                  <a:lnTo>
                    <a:pt x="1258" y="3"/>
                  </a:lnTo>
                  <a:lnTo>
                    <a:pt x="1248" y="6"/>
                  </a:lnTo>
                  <a:lnTo>
                    <a:pt x="1242" y="9"/>
                  </a:lnTo>
                  <a:lnTo>
                    <a:pt x="1235" y="14"/>
                  </a:lnTo>
                  <a:lnTo>
                    <a:pt x="1230" y="21"/>
                  </a:lnTo>
                  <a:lnTo>
                    <a:pt x="1227" y="27"/>
                  </a:lnTo>
                  <a:lnTo>
                    <a:pt x="1225" y="34"/>
                  </a:lnTo>
                  <a:lnTo>
                    <a:pt x="1225" y="40"/>
                  </a:lnTo>
                  <a:lnTo>
                    <a:pt x="1225" y="47"/>
                  </a:lnTo>
                  <a:lnTo>
                    <a:pt x="1229" y="55"/>
                  </a:lnTo>
                  <a:lnTo>
                    <a:pt x="1234" y="62"/>
                  </a:lnTo>
                  <a:lnTo>
                    <a:pt x="1240" y="70"/>
                  </a:lnTo>
                  <a:lnTo>
                    <a:pt x="1248" y="76"/>
                  </a:lnTo>
                  <a:lnTo>
                    <a:pt x="1258" y="83"/>
                  </a:lnTo>
                  <a:lnTo>
                    <a:pt x="1269" y="89"/>
                  </a:lnTo>
                  <a:lnTo>
                    <a:pt x="1269" y="89"/>
                  </a:lnTo>
                  <a:lnTo>
                    <a:pt x="1282" y="97"/>
                  </a:lnTo>
                  <a:lnTo>
                    <a:pt x="1297" y="107"/>
                  </a:lnTo>
                  <a:lnTo>
                    <a:pt x="1313" y="123"/>
                  </a:lnTo>
                  <a:lnTo>
                    <a:pt x="1321" y="131"/>
                  </a:lnTo>
                  <a:lnTo>
                    <a:pt x="1329" y="143"/>
                  </a:lnTo>
                  <a:lnTo>
                    <a:pt x="1336" y="154"/>
                  </a:lnTo>
                  <a:lnTo>
                    <a:pt x="1343" y="166"/>
                  </a:lnTo>
                  <a:lnTo>
                    <a:pt x="1349" y="180"/>
                  </a:lnTo>
                  <a:lnTo>
                    <a:pt x="1352" y="195"/>
                  </a:lnTo>
                  <a:lnTo>
                    <a:pt x="1356" y="213"/>
                  </a:lnTo>
                  <a:lnTo>
                    <a:pt x="1357" y="231"/>
                  </a:lnTo>
                  <a:lnTo>
                    <a:pt x="1357" y="231"/>
                  </a:lnTo>
                  <a:lnTo>
                    <a:pt x="1356" y="250"/>
                  </a:lnTo>
                  <a:lnTo>
                    <a:pt x="1352" y="270"/>
                  </a:lnTo>
                  <a:lnTo>
                    <a:pt x="1346" y="289"/>
                  </a:lnTo>
                  <a:lnTo>
                    <a:pt x="1338" y="307"/>
                  </a:lnTo>
                  <a:lnTo>
                    <a:pt x="1326" y="325"/>
                  </a:lnTo>
                  <a:lnTo>
                    <a:pt x="1313" y="341"/>
                  </a:lnTo>
                  <a:lnTo>
                    <a:pt x="1300" y="358"/>
                  </a:lnTo>
                  <a:lnTo>
                    <a:pt x="1284" y="372"/>
                  </a:lnTo>
                  <a:lnTo>
                    <a:pt x="1266" y="385"/>
                  </a:lnTo>
                  <a:lnTo>
                    <a:pt x="1247" y="397"/>
                  </a:lnTo>
                  <a:lnTo>
                    <a:pt x="1225" y="406"/>
                  </a:lnTo>
                  <a:lnTo>
                    <a:pt x="1204" y="415"/>
                  </a:lnTo>
                  <a:lnTo>
                    <a:pt x="1181" y="421"/>
                  </a:lnTo>
                  <a:lnTo>
                    <a:pt x="1157" y="426"/>
                  </a:lnTo>
                  <a:lnTo>
                    <a:pt x="1133" y="429"/>
                  </a:lnTo>
                  <a:lnTo>
                    <a:pt x="1107" y="431"/>
                  </a:lnTo>
                  <a:lnTo>
                    <a:pt x="1107" y="431"/>
                  </a:lnTo>
                  <a:lnTo>
                    <a:pt x="1082" y="429"/>
                  </a:lnTo>
                  <a:lnTo>
                    <a:pt x="1056" y="426"/>
                  </a:lnTo>
                  <a:lnTo>
                    <a:pt x="1033" y="421"/>
                  </a:lnTo>
                  <a:lnTo>
                    <a:pt x="1011" y="415"/>
                  </a:lnTo>
                  <a:lnTo>
                    <a:pt x="988" y="406"/>
                  </a:lnTo>
                  <a:lnTo>
                    <a:pt x="967" y="397"/>
                  </a:lnTo>
                  <a:lnTo>
                    <a:pt x="949" y="385"/>
                  </a:lnTo>
                  <a:lnTo>
                    <a:pt x="931" y="372"/>
                  </a:lnTo>
                  <a:lnTo>
                    <a:pt x="915" y="358"/>
                  </a:lnTo>
                  <a:lnTo>
                    <a:pt x="900" y="341"/>
                  </a:lnTo>
                  <a:lnTo>
                    <a:pt x="887" y="325"/>
                  </a:lnTo>
                  <a:lnTo>
                    <a:pt x="877" y="307"/>
                  </a:lnTo>
                  <a:lnTo>
                    <a:pt x="869" y="289"/>
                  </a:lnTo>
                  <a:lnTo>
                    <a:pt x="863" y="270"/>
                  </a:lnTo>
                  <a:lnTo>
                    <a:pt x="859" y="250"/>
                  </a:lnTo>
                  <a:lnTo>
                    <a:pt x="858" y="231"/>
                  </a:lnTo>
                  <a:lnTo>
                    <a:pt x="858" y="231"/>
                  </a:lnTo>
                  <a:close/>
                </a:path>
              </a:pathLst>
            </a:custGeom>
            <a:solidFill>
              <a:srgbClr val="97BAE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r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263668"/>
                  </a:solidFill>
                  <a:cs typeface="Arial" charset="0"/>
                </a:rPr>
                <a:t>Tips/</a:t>
              </a:r>
            </a:p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263668"/>
                  </a:solidFill>
                  <a:cs typeface="Arial" charset="0"/>
                </a:rPr>
                <a:t>Tricks/Traps</a:t>
              </a:r>
              <a:endParaRPr lang="en-GB" sz="4000" dirty="0">
                <a:solidFill>
                  <a:srgbClr val="263668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690644" y="2816225"/>
              <a:ext cx="3001962" cy="2495550"/>
            </a:xfrm>
            <a:custGeom>
              <a:avLst/>
              <a:gdLst>
                <a:gd name="T0" fmla="*/ 1726 w 2587"/>
                <a:gd name="T1" fmla="*/ 1956 h 2150"/>
                <a:gd name="T2" fmla="*/ 1702 w 2587"/>
                <a:gd name="T3" fmla="*/ 2008 h 2150"/>
                <a:gd name="T4" fmla="*/ 1656 w 2587"/>
                <a:gd name="T5" fmla="*/ 2054 h 2150"/>
                <a:gd name="T6" fmla="*/ 1620 w 2587"/>
                <a:gd name="T7" fmla="*/ 2075 h 2150"/>
                <a:gd name="T8" fmla="*/ 1599 w 2587"/>
                <a:gd name="T9" fmla="*/ 2104 h 2150"/>
                <a:gd name="T10" fmla="*/ 1602 w 2587"/>
                <a:gd name="T11" fmla="*/ 2130 h 2150"/>
                <a:gd name="T12" fmla="*/ 1632 w 2587"/>
                <a:gd name="T13" fmla="*/ 2148 h 2150"/>
                <a:gd name="T14" fmla="*/ 2587 w 2587"/>
                <a:gd name="T15" fmla="*/ 0 h 2150"/>
                <a:gd name="T16" fmla="*/ 429 w 2587"/>
                <a:gd name="T17" fmla="*/ 931 h 2150"/>
                <a:gd name="T18" fmla="*/ 424 w 2587"/>
                <a:gd name="T19" fmla="*/ 965 h 2150"/>
                <a:gd name="T20" fmla="*/ 403 w 2587"/>
                <a:gd name="T21" fmla="*/ 988 h 2150"/>
                <a:gd name="T22" fmla="*/ 376 w 2587"/>
                <a:gd name="T23" fmla="*/ 985 h 2150"/>
                <a:gd name="T24" fmla="*/ 348 w 2587"/>
                <a:gd name="T25" fmla="*/ 955 h 2150"/>
                <a:gd name="T26" fmla="*/ 324 w 2587"/>
                <a:gd name="T27" fmla="*/ 916 h 2150"/>
                <a:gd name="T28" fmla="*/ 276 w 2587"/>
                <a:gd name="T29" fmla="*/ 877 h 2150"/>
                <a:gd name="T30" fmla="*/ 218 w 2587"/>
                <a:gd name="T31" fmla="*/ 858 h 2150"/>
                <a:gd name="T32" fmla="*/ 161 w 2587"/>
                <a:gd name="T33" fmla="*/ 863 h 2150"/>
                <a:gd name="T34" fmla="*/ 89 w 2587"/>
                <a:gd name="T35" fmla="*/ 900 h 2150"/>
                <a:gd name="T36" fmla="*/ 34 w 2587"/>
                <a:gd name="T37" fmla="*/ 967 h 2150"/>
                <a:gd name="T38" fmla="*/ 5 w 2587"/>
                <a:gd name="T39" fmla="*/ 1056 h 2150"/>
                <a:gd name="T40" fmla="*/ 1 w 2587"/>
                <a:gd name="T41" fmla="*/ 1133 h 2150"/>
                <a:gd name="T42" fmla="*/ 24 w 2587"/>
                <a:gd name="T43" fmla="*/ 1225 h 2150"/>
                <a:gd name="T44" fmla="*/ 73 w 2587"/>
                <a:gd name="T45" fmla="*/ 1299 h 2150"/>
                <a:gd name="T46" fmla="*/ 141 w 2587"/>
                <a:gd name="T47" fmla="*/ 1346 h 2150"/>
                <a:gd name="T48" fmla="*/ 200 w 2587"/>
                <a:gd name="T49" fmla="*/ 1356 h 2150"/>
                <a:gd name="T50" fmla="*/ 263 w 2587"/>
                <a:gd name="T51" fmla="*/ 1343 h 2150"/>
                <a:gd name="T52" fmla="*/ 307 w 2587"/>
                <a:gd name="T53" fmla="*/ 1313 h 2150"/>
                <a:gd name="T54" fmla="*/ 342 w 2587"/>
                <a:gd name="T55" fmla="*/ 1269 h 2150"/>
                <a:gd name="T56" fmla="*/ 369 w 2587"/>
                <a:gd name="T57" fmla="*/ 1234 h 2150"/>
                <a:gd name="T58" fmla="*/ 397 w 2587"/>
                <a:gd name="T59" fmla="*/ 1224 h 2150"/>
                <a:gd name="T60" fmla="*/ 421 w 2587"/>
                <a:gd name="T61" fmla="*/ 1240 h 2150"/>
                <a:gd name="T62" fmla="*/ 429 w 2587"/>
                <a:gd name="T63" fmla="*/ 1282 h 2150"/>
                <a:gd name="T64" fmla="*/ 1305 w 2587"/>
                <a:gd name="T65" fmla="*/ 2150 h 2150"/>
                <a:gd name="T66" fmla="*/ 1337 w 2587"/>
                <a:gd name="T67" fmla="*/ 2145 h 2150"/>
                <a:gd name="T68" fmla="*/ 1360 w 2587"/>
                <a:gd name="T69" fmla="*/ 2124 h 2150"/>
                <a:gd name="T70" fmla="*/ 1357 w 2587"/>
                <a:gd name="T71" fmla="*/ 2096 h 2150"/>
                <a:gd name="T72" fmla="*/ 1329 w 2587"/>
                <a:gd name="T73" fmla="*/ 2068 h 2150"/>
                <a:gd name="T74" fmla="*/ 1290 w 2587"/>
                <a:gd name="T75" fmla="*/ 2044 h 2150"/>
                <a:gd name="T76" fmla="*/ 1251 w 2587"/>
                <a:gd name="T77" fmla="*/ 1997 h 2150"/>
                <a:gd name="T78" fmla="*/ 1231 w 2587"/>
                <a:gd name="T79" fmla="*/ 1938 h 2150"/>
                <a:gd name="T80" fmla="*/ 1235 w 2587"/>
                <a:gd name="T81" fmla="*/ 1881 h 2150"/>
                <a:gd name="T82" fmla="*/ 1272 w 2587"/>
                <a:gd name="T83" fmla="*/ 1810 h 2150"/>
                <a:gd name="T84" fmla="*/ 1340 w 2587"/>
                <a:gd name="T85" fmla="*/ 1754 h 2150"/>
                <a:gd name="T86" fmla="*/ 1430 w 2587"/>
                <a:gd name="T87" fmla="*/ 1725 h 2150"/>
                <a:gd name="T88" fmla="*/ 1505 w 2587"/>
                <a:gd name="T89" fmla="*/ 1722 h 2150"/>
                <a:gd name="T90" fmla="*/ 1599 w 2587"/>
                <a:gd name="T91" fmla="*/ 1745 h 2150"/>
                <a:gd name="T92" fmla="*/ 1672 w 2587"/>
                <a:gd name="T93" fmla="*/ 1793 h 2150"/>
                <a:gd name="T94" fmla="*/ 1718 w 2587"/>
                <a:gd name="T95" fmla="*/ 1862 h 2150"/>
                <a:gd name="T96" fmla="*/ 1729 w 2587"/>
                <a:gd name="T97" fmla="*/ 192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0">
                  <a:moveTo>
                    <a:pt x="1729" y="1920"/>
                  </a:moveTo>
                  <a:lnTo>
                    <a:pt x="1729" y="1920"/>
                  </a:lnTo>
                  <a:lnTo>
                    <a:pt x="1728" y="1938"/>
                  </a:lnTo>
                  <a:lnTo>
                    <a:pt x="1726" y="1956"/>
                  </a:lnTo>
                  <a:lnTo>
                    <a:pt x="1721" y="1971"/>
                  </a:lnTo>
                  <a:lnTo>
                    <a:pt x="1716" y="1984"/>
                  </a:lnTo>
                  <a:lnTo>
                    <a:pt x="1710" y="1997"/>
                  </a:lnTo>
                  <a:lnTo>
                    <a:pt x="1702" y="2008"/>
                  </a:lnTo>
                  <a:lnTo>
                    <a:pt x="1694" y="2020"/>
                  </a:lnTo>
                  <a:lnTo>
                    <a:pt x="1685" y="2028"/>
                  </a:lnTo>
                  <a:lnTo>
                    <a:pt x="1669" y="2044"/>
                  </a:lnTo>
                  <a:lnTo>
                    <a:pt x="1656" y="2054"/>
                  </a:lnTo>
                  <a:lnTo>
                    <a:pt x="1641" y="2062"/>
                  </a:lnTo>
                  <a:lnTo>
                    <a:pt x="1641" y="2062"/>
                  </a:lnTo>
                  <a:lnTo>
                    <a:pt x="1630" y="2068"/>
                  </a:lnTo>
                  <a:lnTo>
                    <a:pt x="1620" y="2075"/>
                  </a:lnTo>
                  <a:lnTo>
                    <a:pt x="1614" y="2081"/>
                  </a:lnTo>
                  <a:lnTo>
                    <a:pt x="1607" y="2089"/>
                  </a:lnTo>
                  <a:lnTo>
                    <a:pt x="1602" y="2096"/>
                  </a:lnTo>
                  <a:lnTo>
                    <a:pt x="1599" y="2104"/>
                  </a:lnTo>
                  <a:lnTo>
                    <a:pt x="1598" y="2111"/>
                  </a:lnTo>
                  <a:lnTo>
                    <a:pt x="1598" y="2117"/>
                  </a:lnTo>
                  <a:lnTo>
                    <a:pt x="1599" y="2124"/>
                  </a:lnTo>
                  <a:lnTo>
                    <a:pt x="1602" y="2130"/>
                  </a:lnTo>
                  <a:lnTo>
                    <a:pt x="1607" y="2137"/>
                  </a:lnTo>
                  <a:lnTo>
                    <a:pt x="1614" y="2142"/>
                  </a:lnTo>
                  <a:lnTo>
                    <a:pt x="1622" y="2145"/>
                  </a:lnTo>
                  <a:lnTo>
                    <a:pt x="1632" y="2148"/>
                  </a:lnTo>
                  <a:lnTo>
                    <a:pt x="1641" y="2150"/>
                  </a:lnTo>
                  <a:lnTo>
                    <a:pt x="1654" y="2150"/>
                  </a:lnTo>
                  <a:lnTo>
                    <a:pt x="2587" y="2150"/>
                  </a:lnTo>
                  <a:lnTo>
                    <a:pt x="2587" y="0"/>
                  </a:lnTo>
                  <a:lnTo>
                    <a:pt x="433" y="0"/>
                  </a:lnTo>
                  <a:lnTo>
                    <a:pt x="433" y="495"/>
                  </a:lnTo>
                  <a:lnTo>
                    <a:pt x="429" y="495"/>
                  </a:lnTo>
                  <a:lnTo>
                    <a:pt x="429" y="931"/>
                  </a:lnTo>
                  <a:lnTo>
                    <a:pt x="429" y="931"/>
                  </a:lnTo>
                  <a:lnTo>
                    <a:pt x="429" y="944"/>
                  </a:lnTo>
                  <a:lnTo>
                    <a:pt x="428" y="955"/>
                  </a:lnTo>
                  <a:lnTo>
                    <a:pt x="424" y="965"/>
                  </a:lnTo>
                  <a:lnTo>
                    <a:pt x="421" y="973"/>
                  </a:lnTo>
                  <a:lnTo>
                    <a:pt x="416" y="980"/>
                  </a:lnTo>
                  <a:lnTo>
                    <a:pt x="410" y="985"/>
                  </a:lnTo>
                  <a:lnTo>
                    <a:pt x="403" y="988"/>
                  </a:lnTo>
                  <a:lnTo>
                    <a:pt x="397" y="990"/>
                  </a:lnTo>
                  <a:lnTo>
                    <a:pt x="390" y="990"/>
                  </a:lnTo>
                  <a:lnTo>
                    <a:pt x="384" y="988"/>
                  </a:lnTo>
                  <a:lnTo>
                    <a:pt x="376" y="985"/>
                  </a:lnTo>
                  <a:lnTo>
                    <a:pt x="369" y="980"/>
                  </a:lnTo>
                  <a:lnTo>
                    <a:pt x="361" y="973"/>
                  </a:lnTo>
                  <a:lnTo>
                    <a:pt x="355" y="965"/>
                  </a:lnTo>
                  <a:lnTo>
                    <a:pt x="348" y="955"/>
                  </a:lnTo>
                  <a:lnTo>
                    <a:pt x="342" y="944"/>
                  </a:lnTo>
                  <a:lnTo>
                    <a:pt x="342" y="944"/>
                  </a:lnTo>
                  <a:lnTo>
                    <a:pt x="333" y="931"/>
                  </a:lnTo>
                  <a:lnTo>
                    <a:pt x="324" y="916"/>
                  </a:lnTo>
                  <a:lnTo>
                    <a:pt x="307" y="900"/>
                  </a:lnTo>
                  <a:lnTo>
                    <a:pt x="299" y="892"/>
                  </a:lnTo>
                  <a:lnTo>
                    <a:pt x="288" y="885"/>
                  </a:lnTo>
                  <a:lnTo>
                    <a:pt x="276" y="877"/>
                  </a:lnTo>
                  <a:lnTo>
                    <a:pt x="263" y="871"/>
                  </a:lnTo>
                  <a:lnTo>
                    <a:pt x="250" y="866"/>
                  </a:lnTo>
                  <a:lnTo>
                    <a:pt x="236" y="861"/>
                  </a:lnTo>
                  <a:lnTo>
                    <a:pt x="218" y="858"/>
                  </a:lnTo>
                  <a:lnTo>
                    <a:pt x="200" y="858"/>
                  </a:lnTo>
                  <a:lnTo>
                    <a:pt x="200" y="858"/>
                  </a:lnTo>
                  <a:lnTo>
                    <a:pt x="180" y="858"/>
                  </a:lnTo>
                  <a:lnTo>
                    <a:pt x="161" y="863"/>
                  </a:lnTo>
                  <a:lnTo>
                    <a:pt x="141" y="868"/>
                  </a:lnTo>
                  <a:lnTo>
                    <a:pt x="122" y="877"/>
                  </a:lnTo>
                  <a:lnTo>
                    <a:pt x="106" y="887"/>
                  </a:lnTo>
                  <a:lnTo>
                    <a:pt x="89" y="900"/>
                  </a:lnTo>
                  <a:lnTo>
                    <a:pt x="73" y="915"/>
                  </a:lnTo>
                  <a:lnTo>
                    <a:pt x="58" y="931"/>
                  </a:lnTo>
                  <a:lnTo>
                    <a:pt x="45" y="947"/>
                  </a:lnTo>
                  <a:lnTo>
                    <a:pt x="34" y="967"/>
                  </a:lnTo>
                  <a:lnTo>
                    <a:pt x="24" y="988"/>
                  </a:lnTo>
                  <a:lnTo>
                    <a:pt x="16" y="1009"/>
                  </a:lnTo>
                  <a:lnTo>
                    <a:pt x="10" y="1032"/>
                  </a:lnTo>
                  <a:lnTo>
                    <a:pt x="5" y="1056"/>
                  </a:lnTo>
                  <a:lnTo>
                    <a:pt x="1" y="1081"/>
                  </a:lnTo>
                  <a:lnTo>
                    <a:pt x="0" y="1107"/>
                  </a:lnTo>
                  <a:lnTo>
                    <a:pt x="0" y="1107"/>
                  </a:lnTo>
                  <a:lnTo>
                    <a:pt x="1" y="1133"/>
                  </a:lnTo>
                  <a:lnTo>
                    <a:pt x="5" y="1157"/>
                  </a:lnTo>
                  <a:lnTo>
                    <a:pt x="10" y="1182"/>
                  </a:lnTo>
                  <a:lnTo>
                    <a:pt x="16" y="1204"/>
                  </a:lnTo>
                  <a:lnTo>
                    <a:pt x="24" y="1225"/>
                  </a:lnTo>
                  <a:lnTo>
                    <a:pt x="34" y="1247"/>
                  </a:lnTo>
                  <a:lnTo>
                    <a:pt x="45" y="1266"/>
                  </a:lnTo>
                  <a:lnTo>
                    <a:pt x="58" y="1284"/>
                  </a:lnTo>
                  <a:lnTo>
                    <a:pt x="73" y="1299"/>
                  </a:lnTo>
                  <a:lnTo>
                    <a:pt x="89" y="1313"/>
                  </a:lnTo>
                  <a:lnTo>
                    <a:pt x="106" y="1326"/>
                  </a:lnTo>
                  <a:lnTo>
                    <a:pt x="122" y="1336"/>
                  </a:lnTo>
                  <a:lnTo>
                    <a:pt x="141" y="1346"/>
                  </a:lnTo>
                  <a:lnTo>
                    <a:pt x="161" y="1351"/>
                  </a:lnTo>
                  <a:lnTo>
                    <a:pt x="180" y="1356"/>
                  </a:lnTo>
                  <a:lnTo>
                    <a:pt x="200" y="1356"/>
                  </a:lnTo>
                  <a:lnTo>
                    <a:pt x="200" y="1356"/>
                  </a:lnTo>
                  <a:lnTo>
                    <a:pt x="218" y="1356"/>
                  </a:lnTo>
                  <a:lnTo>
                    <a:pt x="236" y="1352"/>
                  </a:lnTo>
                  <a:lnTo>
                    <a:pt x="250" y="1349"/>
                  </a:lnTo>
                  <a:lnTo>
                    <a:pt x="263" y="1343"/>
                  </a:lnTo>
                  <a:lnTo>
                    <a:pt x="276" y="1336"/>
                  </a:lnTo>
                  <a:lnTo>
                    <a:pt x="288" y="1328"/>
                  </a:lnTo>
                  <a:lnTo>
                    <a:pt x="299" y="1321"/>
                  </a:lnTo>
                  <a:lnTo>
                    <a:pt x="307" y="1313"/>
                  </a:lnTo>
                  <a:lnTo>
                    <a:pt x="324" y="1297"/>
                  </a:lnTo>
                  <a:lnTo>
                    <a:pt x="333" y="1282"/>
                  </a:lnTo>
                  <a:lnTo>
                    <a:pt x="342" y="1269"/>
                  </a:lnTo>
                  <a:lnTo>
                    <a:pt x="342" y="1269"/>
                  </a:lnTo>
                  <a:lnTo>
                    <a:pt x="348" y="1258"/>
                  </a:lnTo>
                  <a:lnTo>
                    <a:pt x="355" y="1248"/>
                  </a:lnTo>
                  <a:lnTo>
                    <a:pt x="361" y="1240"/>
                  </a:lnTo>
                  <a:lnTo>
                    <a:pt x="369" y="1234"/>
                  </a:lnTo>
                  <a:lnTo>
                    <a:pt x="376" y="1229"/>
                  </a:lnTo>
                  <a:lnTo>
                    <a:pt x="384" y="1225"/>
                  </a:lnTo>
                  <a:lnTo>
                    <a:pt x="390" y="1224"/>
                  </a:lnTo>
                  <a:lnTo>
                    <a:pt x="397" y="1224"/>
                  </a:lnTo>
                  <a:lnTo>
                    <a:pt x="403" y="1225"/>
                  </a:lnTo>
                  <a:lnTo>
                    <a:pt x="410" y="1229"/>
                  </a:lnTo>
                  <a:lnTo>
                    <a:pt x="416" y="1234"/>
                  </a:lnTo>
                  <a:lnTo>
                    <a:pt x="421" y="1240"/>
                  </a:lnTo>
                  <a:lnTo>
                    <a:pt x="424" y="1248"/>
                  </a:lnTo>
                  <a:lnTo>
                    <a:pt x="428" y="1258"/>
                  </a:lnTo>
                  <a:lnTo>
                    <a:pt x="429" y="1269"/>
                  </a:lnTo>
                  <a:lnTo>
                    <a:pt x="429" y="1282"/>
                  </a:lnTo>
                  <a:lnTo>
                    <a:pt x="429" y="1556"/>
                  </a:lnTo>
                  <a:lnTo>
                    <a:pt x="433" y="1556"/>
                  </a:lnTo>
                  <a:lnTo>
                    <a:pt x="433" y="2150"/>
                  </a:lnTo>
                  <a:lnTo>
                    <a:pt x="1305" y="2150"/>
                  </a:lnTo>
                  <a:lnTo>
                    <a:pt x="1305" y="2150"/>
                  </a:lnTo>
                  <a:lnTo>
                    <a:pt x="1318" y="2150"/>
                  </a:lnTo>
                  <a:lnTo>
                    <a:pt x="1327" y="2148"/>
                  </a:lnTo>
                  <a:lnTo>
                    <a:pt x="1337" y="2145"/>
                  </a:lnTo>
                  <a:lnTo>
                    <a:pt x="1345" y="2142"/>
                  </a:lnTo>
                  <a:lnTo>
                    <a:pt x="1352" y="2137"/>
                  </a:lnTo>
                  <a:lnTo>
                    <a:pt x="1357" y="2130"/>
                  </a:lnTo>
                  <a:lnTo>
                    <a:pt x="1360" y="2124"/>
                  </a:lnTo>
                  <a:lnTo>
                    <a:pt x="1362" y="2117"/>
                  </a:lnTo>
                  <a:lnTo>
                    <a:pt x="1362" y="2111"/>
                  </a:lnTo>
                  <a:lnTo>
                    <a:pt x="1360" y="2104"/>
                  </a:lnTo>
                  <a:lnTo>
                    <a:pt x="1357" y="2096"/>
                  </a:lnTo>
                  <a:lnTo>
                    <a:pt x="1352" y="2089"/>
                  </a:lnTo>
                  <a:lnTo>
                    <a:pt x="1347" y="2081"/>
                  </a:lnTo>
                  <a:lnTo>
                    <a:pt x="1339" y="2075"/>
                  </a:lnTo>
                  <a:lnTo>
                    <a:pt x="1329" y="2068"/>
                  </a:lnTo>
                  <a:lnTo>
                    <a:pt x="1318" y="2062"/>
                  </a:lnTo>
                  <a:lnTo>
                    <a:pt x="1318" y="2062"/>
                  </a:lnTo>
                  <a:lnTo>
                    <a:pt x="1303" y="2054"/>
                  </a:lnTo>
                  <a:lnTo>
                    <a:pt x="1290" y="2044"/>
                  </a:lnTo>
                  <a:lnTo>
                    <a:pt x="1274" y="2028"/>
                  </a:lnTo>
                  <a:lnTo>
                    <a:pt x="1266" y="2020"/>
                  </a:lnTo>
                  <a:lnTo>
                    <a:pt x="1258" y="2008"/>
                  </a:lnTo>
                  <a:lnTo>
                    <a:pt x="1251" y="1997"/>
                  </a:lnTo>
                  <a:lnTo>
                    <a:pt x="1243" y="1984"/>
                  </a:lnTo>
                  <a:lnTo>
                    <a:pt x="1238" y="1971"/>
                  </a:lnTo>
                  <a:lnTo>
                    <a:pt x="1233" y="1956"/>
                  </a:lnTo>
                  <a:lnTo>
                    <a:pt x="1231" y="1938"/>
                  </a:lnTo>
                  <a:lnTo>
                    <a:pt x="1230" y="1920"/>
                  </a:lnTo>
                  <a:lnTo>
                    <a:pt x="1230" y="1920"/>
                  </a:lnTo>
                  <a:lnTo>
                    <a:pt x="1231" y="1901"/>
                  </a:lnTo>
                  <a:lnTo>
                    <a:pt x="1235" y="1881"/>
                  </a:lnTo>
                  <a:lnTo>
                    <a:pt x="1241" y="1862"/>
                  </a:lnTo>
                  <a:lnTo>
                    <a:pt x="1249" y="1842"/>
                  </a:lnTo>
                  <a:lnTo>
                    <a:pt x="1261" y="1826"/>
                  </a:lnTo>
                  <a:lnTo>
                    <a:pt x="1272" y="1810"/>
                  </a:lnTo>
                  <a:lnTo>
                    <a:pt x="1287" y="1793"/>
                  </a:lnTo>
                  <a:lnTo>
                    <a:pt x="1303" y="1779"/>
                  </a:lnTo>
                  <a:lnTo>
                    <a:pt x="1321" y="1766"/>
                  </a:lnTo>
                  <a:lnTo>
                    <a:pt x="1340" y="1754"/>
                  </a:lnTo>
                  <a:lnTo>
                    <a:pt x="1360" y="1745"/>
                  </a:lnTo>
                  <a:lnTo>
                    <a:pt x="1383" y="1736"/>
                  </a:lnTo>
                  <a:lnTo>
                    <a:pt x="1406" y="1730"/>
                  </a:lnTo>
                  <a:lnTo>
                    <a:pt x="1430" y="1725"/>
                  </a:lnTo>
                  <a:lnTo>
                    <a:pt x="1454" y="1722"/>
                  </a:lnTo>
                  <a:lnTo>
                    <a:pt x="1480" y="1720"/>
                  </a:lnTo>
                  <a:lnTo>
                    <a:pt x="1480" y="1720"/>
                  </a:lnTo>
                  <a:lnTo>
                    <a:pt x="1505" y="1722"/>
                  </a:lnTo>
                  <a:lnTo>
                    <a:pt x="1529" y="1725"/>
                  </a:lnTo>
                  <a:lnTo>
                    <a:pt x="1554" y="1730"/>
                  </a:lnTo>
                  <a:lnTo>
                    <a:pt x="1576" y="1736"/>
                  </a:lnTo>
                  <a:lnTo>
                    <a:pt x="1599" y="1745"/>
                  </a:lnTo>
                  <a:lnTo>
                    <a:pt x="1619" y="1754"/>
                  </a:lnTo>
                  <a:lnTo>
                    <a:pt x="1638" y="1766"/>
                  </a:lnTo>
                  <a:lnTo>
                    <a:pt x="1656" y="1779"/>
                  </a:lnTo>
                  <a:lnTo>
                    <a:pt x="1672" y="1793"/>
                  </a:lnTo>
                  <a:lnTo>
                    <a:pt x="1687" y="1810"/>
                  </a:lnTo>
                  <a:lnTo>
                    <a:pt x="1698" y="1826"/>
                  </a:lnTo>
                  <a:lnTo>
                    <a:pt x="1710" y="1842"/>
                  </a:lnTo>
                  <a:lnTo>
                    <a:pt x="1718" y="1862"/>
                  </a:lnTo>
                  <a:lnTo>
                    <a:pt x="1724" y="1881"/>
                  </a:lnTo>
                  <a:lnTo>
                    <a:pt x="1728" y="1901"/>
                  </a:lnTo>
                  <a:lnTo>
                    <a:pt x="1729" y="1920"/>
                  </a:lnTo>
                  <a:lnTo>
                    <a:pt x="1729" y="1920"/>
                  </a:lnTo>
                  <a:close/>
                </a:path>
              </a:pathLst>
            </a:custGeom>
            <a:solidFill>
              <a:srgbClr val="BFD5EF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lIns="468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Demos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198644" y="4816475"/>
              <a:ext cx="2497137" cy="3000375"/>
            </a:xfrm>
            <a:custGeom>
              <a:avLst/>
              <a:gdLst>
                <a:gd name="T0" fmla="*/ 195 w 2151"/>
                <a:gd name="T1" fmla="*/ 1725 h 2586"/>
                <a:gd name="T2" fmla="*/ 141 w 2151"/>
                <a:gd name="T3" fmla="*/ 1702 h 2586"/>
                <a:gd name="T4" fmla="*/ 96 w 2151"/>
                <a:gd name="T5" fmla="*/ 1655 h 2586"/>
                <a:gd name="T6" fmla="*/ 76 w 2151"/>
                <a:gd name="T7" fmla="*/ 1621 h 2586"/>
                <a:gd name="T8" fmla="*/ 47 w 2151"/>
                <a:gd name="T9" fmla="*/ 1598 h 2586"/>
                <a:gd name="T10" fmla="*/ 19 w 2151"/>
                <a:gd name="T11" fmla="*/ 1603 h 2586"/>
                <a:gd name="T12" fmla="*/ 2 w 2151"/>
                <a:gd name="T13" fmla="*/ 1631 h 2586"/>
                <a:gd name="T14" fmla="*/ 2151 w 2151"/>
                <a:gd name="T15" fmla="*/ 2586 h 2586"/>
                <a:gd name="T16" fmla="*/ 1218 w 2151"/>
                <a:gd name="T17" fmla="*/ 430 h 2586"/>
                <a:gd name="T18" fmla="*/ 1184 w 2151"/>
                <a:gd name="T19" fmla="*/ 425 h 2586"/>
                <a:gd name="T20" fmla="*/ 1163 w 2151"/>
                <a:gd name="T21" fmla="*/ 404 h 2586"/>
                <a:gd name="T22" fmla="*/ 1165 w 2151"/>
                <a:gd name="T23" fmla="*/ 376 h 2586"/>
                <a:gd name="T24" fmla="*/ 1194 w 2151"/>
                <a:gd name="T25" fmla="*/ 347 h 2586"/>
                <a:gd name="T26" fmla="*/ 1233 w 2151"/>
                <a:gd name="T27" fmla="*/ 322 h 2586"/>
                <a:gd name="T28" fmla="*/ 1272 w 2151"/>
                <a:gd name="T29" fmla="*/ 277 h 2586"/>
                <a:gd name="T30" fmla="*/ 1292 w 2151"/>
                <a:gd name="T31" fmla="*/ 218 h 2586"/>
                <a:gd name="T32" fmla="*/ 1288 w 2151"/>
                <a:gd name="T33" fmla="*/ 160 h 2586"/>
                <a:gd name="T34" fmla="*/ 1251 w 2151"/>
                <a:gd name="T35" fmla="*/ 88 h 2586"/>
                <a:gd name="T36" fmla="*/ 1183 w 2151"/>
                <a:gd name="T37" fmla="*/ 34 h 2586"/>
                <a:gd name="T38" fmla="*/ 1093 w 2151"/>
                <a:gd name="T39" fmla="*/ 4 h 2586"/>
                <a:gd name="T40" fmla="*/ 1018 w 2151"/>
                <a:gd name="T41" fmla="*/ 2 h 2586"/>
                <a:gd name="T42" fmla="*/ 924 w 2151"/>
                <a:gd name="T43" fmla="*/ 25 h 2586"/>
                <a:gd name="T44" fmla="*/ 851 w 2151"/>
                <a:gd name="T45" fmla="*/ 73 h 2586"/>
                <a:gd name="T46" fmla="*/ 805 w 2151"/>
                <a:gd name="T47" fmla="*/ 142 h 2586"/>
                <a:gd name="T48" fmla="*/ 794 w 2151"/>
                <a:gd name="T49" fmla="*/ 200 h 2586"/>
                <a:gd name="T50" fmla="*/ 807 w 2151"/>
                <a:gd name="T51" fmla="*/ 264 h 2586"/>
                <a:gd name="T52" fmla="*/ 838 w 2151"/>
                <a:gd name="T53" fmla="*/ 308 h 2586"/>
                <a:gd name="T54" fmla="*/ 882 w 2151"/>
                <a:gd name="T55" fmla="*/ 342 h 2586"/>
                <a:gd name="T56" fmla="*/ 916 w 2151"/>
                <a:gd name="T57" fmla="*/ 368 h 2586"/>
                <a:gd name="T58" fmla="*/ 926 w 2151"/>
                <a:gd name="T59" fmla="*/ 397 h 2586"/>
                <a:gd name="T60" fmla="*/ 909 w 2151"/>
                <a:gd name="T61" fmla="*/ 420 h 2586"/>
                <a:gd name="T62" fmla="*/ 869 w 2151"/>
                <a:gd name="T63" fmla="*/ 430 h 2586"/>
                <a:gd name="T64" fmla="*/ 0 w 2151"/>
                <a:gd name="T65" fmla="*/ 1305 h 2586"/>
                <a:gd name="T66" fmla="*/ 5 w 2151"/>
                <a:gd name="T67" fmla="*/ 1338 h 2586"/>
                <a:gd name="T68" fmla="*/ 26 w 2151"/>
                <a:gd name="T69" fmla="*/ 1361 h 2586"/>
                <a:gd name="T70" fmla="*/ 54 w 2151"/>
                <a:gd name="T71" fmla="*/ 1357 h 2586"/>
                <a:gd name="T72" fmla="*/ 83 w 2151"/>
                <a:gd name="T73" fmla="*/ 1328 h 2586"/>
                <a:gd name="T74" fmla="*/ 107 w 2151"/>
                <a:gd name="T75" fmla="*/ 1291 h 2586"/>
                <a:gd name="T76" fmla="*/ 153 w 2151"/>
                <a:gd name="T77" fmla="*/ 1250 h 2586"/>
                <a:gd name="T78" fmla="*/ 211 w 2151"/>
                <a:gd name="T79" fmla="*/ 1230 h 2586"/>
                <a:gd name="T80" fmla="*/ 270 w 2151"/>
                <a:gd name="T81" fmla="*/ 1235 h 2586"/>
                <a:gd name="T82" fmla="*/ 342 w 2151"/>
                <a:gd name="T83" fmla="*/ 1273 h 2586"/>
                <a:gd name="T84" fmla="*/ 395 w 2151"/>
                <a:gd name="T85" fmla="*/ 1339 h 2586"/>
                <a:gd name="T86" fmla="*/ 426 w 2151"/>
                <a:gd name="T87" fmla="*/ 1429 h 2586"/>
                <a:gd name="T88" fmla="*/ 428 w 2151"/>
                <a:gd name="T89" fmla="*/ 1505 h 2586"/>
                <a:gd name="T90" fmla="*/ 405 w 2151"/>
                <a:gd name="T91" fmla="*/ 1598 h 2586"/>
                <a:gd name="T92" fmla="*/ 356 w 2151"/>
                <a:gd name="T93" fmla="*/ 1673 h 2586"/>
                <a:gd name="T94" fmla="*/ 288 w 2151"/>
                <a:gd name="T95" fmla="*/ 1718 h 2586"/>
                <a:gd name="T96" fmla="*/ 229 w 2151"/>
                <a:gd name="T97" fmla="*/ 173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229" y="1730"/>
                  </a:moveTo>
                  <a:lnTo>
                    <a:pt x="229" y="1730"/>
                  </a:lnTo>
                  <a:lnTo>
                    <a:pt x="211" y="1728"/>
                  </a:lnTo>
                  <a:lnTo>
                    <a:pt x="195" y="1725"/>
                  </a:lnTo>
                  <a:lnTo>
                    <a:pt x="179" y="1722"/>
                  </a:lnTo>
                  <a:lnTo>
                    <a:pt x="166" y="1715"/>
                  </a:lnTo>
                  <a:lnTo>
                    <a:pt x="153" y="1709"/>
                  </a:lnTo>
                  <a:lnTo>
                    <a:pt x="141" y="1702"/>
                  </a:lnTo>
                  <a:lnTo>
                    <a:pt x="132" y="1694"/>
                  </a:lnTo>
                  <a:lnTo>
                    <a:pt x="122" y="1686"/>
                  </a:lnTo>
                  <a:lnTo>
                    <a:pt x="107" y="1670"/>
                  </a:lnTo>
                  <a:lnTo>
                    <a:pt x="96" y="1655"/>
                  </a:lnTo>
                  <a:lnTo>
                    <a:pt x="88" y="1642"/>
                  </a:lnTo>
                  <a:lnTo>
                    <a:pt x="88" y="1642"/>
                  </a:lnTo>
                  <a:lnTo>
                    <a:pt x="83" y="1631"/>
                  </a:lnTo>
                  <a:lnTo>
                    <a:pt x="76" y="1621"/>
                  </a:lnTo>
                  <a:lnTo>
                    <a:pt x="68" y="1613"/>
                  </a:lnTo>
                  <a:lnTo>
                    <a:pt x="62" y="1606"/>
                  </a:lnTo>
                  <a:lnTo>
                    <a:pt x="54" y="1601"/>
                  </a:lnTo>
                  <a:lnTo>
                    <a:pt x="47" y="1598"/>
                  </a:lnTo>
                  <a:lnTo>
                    <a:pt x="39" y="1598"/>
                  </a:lnTo>
                  <a:lnTo>
                    <a:pt x="32" y="1598"/>
                  </a:lnTo>
                  <a:lnTo>
                    <a:pt x="26" y="1600"/>
                  </a:lnTo>
                  <a:lnTo>
                    <a:pt x="19" y="1603"/>
                  </a:lnTo>
                  <a:lnTo>
                    <a:pt x="15" y="1608"/>
                  </a:lnTo>
                  <a:lnTo>
                    <a:pt x="10" y="1614"/>
                  </a:lnTo>
                  <a:lnTo>
                    <a:pt x="5" y="1621"/>
                  </a:lnTo>
                  <a:lnTo>
                    <a:pt x="2" y="1631"/>
                  </a:lnTo>
                  <a:lnTo>
                    <a:pt x="0" y="1642"/>
                  </a:lnTo>
                  <a:lnTo>
                    <a:pt x="0" y="1655"/>
                  </a:lnTo>
                  <a:lnTo>
                    <a:pt x="0" y="2586"/>
                  </a:lnTo>
                  <a:lnTo>
                    <a:pt x="2151" y="2586"/>
                  </a:lnTo>
                  <a:lnTo>
                    <a:pt x="2151" y="431"/>
                  </a:lnTo>
                  <a:lnTo>
                    <a:pt x="1656" y="431"/>
                  </a:lnTo>
                  <a:lnTo>
                    <a:pt x="1656" y="430"/>
                  </a:lnTo>
                  <a:lnTo>
                    <a:pt x="1218" y="430"/>
                  </a:lnTo>
                  <a:lnTo>
                    <a:pt x="1218" y="430"/>
                  </a:lnTo>
                  <a:lnTo>
                    <a:pt x="1205" y="430"/>
                  </a:lnTo>
                  <a:lnTo>
                    <a:pt x="1194" y="428"/>
                  </a:lnTo>
                  <a:lnTo>
                    <a:pt x="1184" y="425"/>
                  </a:lnTo>
                  <a:lnTo>
                    <a:pt x="1178" y="420"/>
                  </a:lnTo>
                  <a:lnTo>
                    <a:pt x="1171" y="415"/>
                  </a:lnTo>
                  <a:lnTo>
                    <a:pt x="1166" y="410"/>
                  </a:lnTo>
                  <a:lnTo>
                    <a:pt x="1163" y="404"/>
                  </a:lnTo>
                  <a:lnTo>
                    <a:pt x="1162" y="397"/>
                  </a:lnTo>
                  <a:lnTo>
                    <a:pt x="1162" y="391"/>
                  </a:lnTo>
                  <a:lnTo>
                    <a:pt x="1162" y="383"/>
                  </a:lnTo>
                  <a:lnTo>
                    <a:pt x="1165" y="376"/>
                  </a:lnTo>
                  <a:lnTo>
                    <a:pt x="1170" y="368"/>
                  </a:lnTo>
                  <a:lnTo>
                    <a:pt x="1176" y="361"/>
                  </a:lnTo>
                  <a:lnTo>
                    <a:pt x="1184" y="353"/>
                  </a:lnTo>
                  <a:lnTo>
                    <a:pt x="1194" y="347"/>
                  </a:lnTo>
                  <a:lnTo>
                    <a:pt x="1205" y="342"/>
                  </a:lnTo>
                  <a:lnTo>
                    <a:pt x="1205" y="342"/>
                  </a:lnTo>
                  <a:lnTo>
                    <a:pt x="1218" y="334"/>
                  </a:lnTo>
                  <a:lnTo>
                    <a:pt x="1233" y="322"/>
                  </a:lnTo>
                  <a:lnTo>
                    <a:pt x="1249" y="308"/>
                  </a:lnTo>
                  <a:lnTo>
                    <a:pt x="1258" y="298"/>
                  </a:lnTo>
                  <a:lnTo>
                    <a:pt x="1266" y="288"/>
                  </a:lnTo>
                  <a:lnTo>
                    <a:pt x="1272" y="277"/>
                  </a:lnTo>
                  <a:lnTo>
                    <a:pt x="1279" y="264"/>
                  </a:lnTo>
                  <a:lnTo>
                    <a:pt x="1285" y="251"/>
                  </a:lnTo>
                  <a:lnTo>
                    <a:pt x="1288" y="235"/>
                  </a:lnTo>
                  <a:lnTo>
                    <a:pt x="1292" y="218"/>
                  </a:lnTo>
                  <a:lnTo>
                    <a:pt x="1293" y="200"/>
                  </a:lnTo>
                  <a:lnTo>
                    <a:pt x="1293" y="200"/>
                  </a:lnTo>
                  <a:lnTo>
                    <a:pt x="1292" y="181"/>
                  </a:lnTo>
                  <a:lnTo>
                    <a:pt x="1288" y="160"/>
                  </a:lnTo>
                  <a:lnTo>
                    <a:pt x="1282" y="142"/>
                  </a:lnTo>
                  <a:lnTo>
                    <a:pt x="1274" y="122"/>
                  </a:lnTo>
                  <a:lnTo>
                    <a:pt x="1262" y="104"/>
                  </a:lnTo>
                  <a:lnTo>
                    <a:pt x="1251" y="88"/>
                  </a:lnTo>
                  <a:lnTo>
                    <a:pt x="1236" y="73"/>
                  </a:lnTo>
                  <a:lnTo>
                    <a:pt x="1220" y="59"/>
                  </a:lnTo>
                  <a:lnTo>
                    <a:pt x="1202" y="46"/>
                  </a:lnTo>
                  <a:lnTo>
                    <a:pt x="1183" y="34"/>
                  </a:lnTo>
                  <a:lnTo>
                    <a:pt x="1162" y="25"/>
                  </a:lnTo>
                  <a:lnTo>
                    <a:pt x="1140" y="17"/>
                  </a:lnTo>
                  <a:lnTo>
                    <a:pt x="1118" y="8"/>
                  </a:lnTo>
                  <a:lnTo>
                    <a:pt x="1093" y="4"/>
                  </a:lnTo>
                  <a:lnTo>
                    <a:pt x="1069" y="2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018" y="2"/>
                  </a:lnTo>
                  <a:lnTo>
                    <a:pt x="992" y="4"/>
                  </a:lnTo>
                  <a:lnTo>
                    <a:pt x="970" y="8"/>
                  </a:lnTo>
                  <a:lnTo>
                    <a:pt x="947" y="17"/>
                  </a:lnTo>
                  <a:lnTo>
                    <a:pt x="924" y="25"/>
                  </a:lnTo>
                  <a:lnTo>
                    <a:pt x="903" y="34"/>
                  </a:lnTo>
                  <a:lnTo>
                    <a:pt x="885" y="46"/>
                  </a:lnTo>
                  <a:lnTo>
                    <a:pt x="867" y="59"/>
                  </a:lnTo>
                  <a:lnTo>
                    <a:pt x="851" y="73"/>
                  </a:lnTo>
                  <a:lnTo>
                    <a:pt x="836" y="88"/>
                  </a:lnTo>
                  <a:lnTo>
                    <a:pt x="823" y="104"/>
                  </a:lnTo>
                  <a:lnTo>
                    <a:pt x="813" y="122"/>
                  </a:lnTo>
                  <a:lnTo>
                    <a:pt x="805" y="142"/>
                  </a:lnTo>
                  <a:lnTo>
                    <a:pt x="799" y="160"/>
                  </a:lnTo>
                  <a:lnTo>
                    <a:pt x="795" y="181"/>
                  </a:lnTo>
                  <a:lnTo>
                    <a:pt x="794" y="200"/>
                  </a:lnTo>
                  <a:lnTo>
                    <a:pt x="794" y="200"/>
                  </a:lnTo>
                  <a:lnTo>
                    <a:pt x="794" y="218"/>
                  </a:lnTo>
                  <a:lnTo>
                    <a:pt x="797" y="235"/>
                  </a:lnTo>
                  <a:lnTo>
                    <a:pt x="802" y="251"/>
                  </a:lnTo>
                  <a:lnTo>
                    <a:pt x="807" y="264"/>
                  </a:lnTo>
                  <a:lnTo>
                    <a:pt x="813" y="277"/>
                  </a:lnTo>
                  <a:lnTo>
                    <a:pt x="822" y="288"/>
                  </a:lnTo>
                  <a:lnTo>
                    <a:pt x="830" y="298"/>
                  </a:lnTo>
                  <a:lnTo>
                    <a:pt x="838" y="308"/>
                  </a:lnTo>
                  <a:lnTo>
                    <a:pt x="854" y="322"/>
                  </a:lnTo>
                  <a:lnTo>
                    <a:pt x="867" y="334"/>
                  </a:lnTo>
                  <a:lnTo>
                    <a:pt x="882" y="342"/>
                  </a:lnTo>
                  <a:lnTo>
                    <a:pt x="882" y="342"/>
                  </a:lnTo>
                  <a:lnTo>
                    <a:pt x="891" y="347"/>
                  </a:lnTo>
                  <a:lnTo>
                    <a:pt x="901" y="353"/>
                  </a:lnTo>
                  <a:lnTo>
                    <a:pt x="909" y="361"/>
                  </a:lnTo>
                  <a:lnTo>
                    <a:pt x="916" y="368"/>
                  </a:lnTo>
                  <a:lnTo>
                    <a:pt x="921" y="376"/>
                  </a:lnTo>
                  <a:lnTo>
                    <a:pt x="924" y="383"/>
                  </a:lnTo>
                  <a:lnTo>
                    <a:pt x="926" y="391"/>
                  </a:lnTo>
                  <a:lnTo>
                    <a:pt x="926" y="397"/>
                  </a:lnTo>
                  <a:lnTo>
                    <a:pt x="924" y="404"/>
                  </a:lnTo>
                  <a:lnTo>
                    <a:pt x="921" y="410"/>
                  </a:lnTo>
                  <a:lnTo>
                    <a:pt x="916" y="415"/>
                  </a:lnTo>
                  <a:lnTo>
                    <a:pt x="909" y="420"/>
                  </a:lnTo>
                  <a:lnTo>
                    <a:pt x="901" y="425"/>
                  </a:lnTo>
                  <a:lnTo>
                    <a:pt x="891" y="428"/>
                  </a:lnTo>
                  <a:lnTo>
                    <a:pt x="880" y="430"/>
                  </a:lnTo>
                  <a:lnTo>
                    <a:pt x="869" y="430"/>
                  </a:lnTo>
                  <a:lnTo>
                    <a:pt x="595" y="430"/>
                  </a:lnTo>
                  <a:lnTo>
                    <a:pt x="595" y="431"/>
                  </a:lnTo>
                  <a:lnTo>
                    <a:pt x="0" y="431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0" y="1317"/>
                  </a:lnTo>
                  <a:lnTo>
                    <a:pt x="2" y="1328"/>
                  </a:lnTo>
                  <a:lnTo>
                    <a:pt x="5" y="1338"/>
                  </a:lnTo>
                  <a:lnTo>
                    <a:pt x="10" y="1346"/>
                  </a:lnTo>
                  <a:lnTo>
                    <a:pt x="15" y="1352"/>
                  </a:lnTo>
                  <a:lnTo>
                    <a:pt x="19" y="1357"/>
                  </a:lnTo>
                  <a:lnTo>
                    <a:pt x="26" y="1361"/>
                  </a:lnTo>
                  <a:lnTo>
                    <a:pt x="32" y="1362"/>
                  </a:lnTo>
                  <a:lnTo>
                    <a:pt x="39" y="1362"/>
                  </a:lnTo>
                  <a:lnTo>
                    <a:pt x="47" y="1361"/>
                  </a:lnTo>
                  <a:lnTo>
                    <a:pt x="54" y="1357"/>
                  </a:lnTo>
                  <a:lnTo>
                    <a:pt x="62" y="1352"/>
                  </a:lnTo>
                  <a:lnTo>
                    <a:pt x="68" y="1346"/>
                  </a:lnTo>
                  <a:lnTo>
                    <a:pt x="76" y="1338"/>
                  </a:lnTo>
                  <a:lnTo>
                    <a:pt x="83" y="1328"/>
                  </a:lnTo>
                  <a:lnTo>
                    <a:pt x="88" y="1318"/>
                  </a:lnTo>
                  <a:lnTo>
                    <a:pt x="88" y="1318"/>
                  </a:lnTo>
                  <a:lnTo>
                    <a:pt x="96" y="1304"/>
                  </a:lnTo>
                  <a:lnTo>
                    <a:pt x="107" y="1291"/>
                  </a:lnTo>
                  <a:lnTo>
                    <a:pt x="122" y="1274"/>
                  </a:lnTo>
                  <a:lnTo>
                    <a:pt x="132" y="1266"/>
                  </a:lnTo>
                  <a:lnTo>
                    <a:pt x="141" y="1258"/>
                  </a:lnTo>
                  <a:lnTo>
                    <a:pt x="153" y="1250"/>
                  </a:lnTo>
                  <a:lnTo>
                    <a:pt x="166" y="1243"/>
                  </a:lnTo>
                  <a:lnTo>
                    <a:pt x="179" y="1238"/>
                  </a:lnTo>
                  <a:lnTo>
                    <a:pt x="195" y="1234"/>
                  </a:lnTo>
                  <a:lnTo>
                    <a:pt x="211" y="1230"/>
                  </a:lnTo>
                  <a:lnTo>
                    <a:pt x="229" y="1230"/>
                  </a:lnTo>
                  <a:lnTo>
                    <a:pt x="229" y="1230"/>
                  </a:lnTo>
                  <a:lnTo>
                    <a:pt x="249" y="1232"/>
                  </a:lnTo>
                  <a:lnTo>
                    <a:pt x="270" y="1235"/>
                  </a:lnTo>
                  <a:lnTo>
                    <a:pt x="288" y="1242"/>
                  </a:lnTo>
                  <a:lnTo>
                    <a:pt x="307" y="1250"/>
                  </a:lnTo>
                  <a:lnTo>
                    <a:pt x="325" y="1260"/>
                  </a:lnTo>
                  <a:lnTo>
                    <a:pt x="342" y="1273"/>
                  </a:lnTo>
                  <a:lnTo>
                    <a:pt x="356" y="1287"/>
                  </a:lnTo>
                  <a:lnTo>
                    <a:pt x="371" y="1304"/>
                  </a:lnTo>
                  <a:lnTo>
                    <a:pt x="384" y="1321"/>
                  </a:lnTo>
                  <a:lnTo>
                    <a:pt x="395" y="1339"/>
                  </a:lnTo>
                  <a:lnTo>
                    <a:pt x="405" y="1361"/>
                  </a:lnTo>
                  <a:lnTo>
                    <a:pt x="413" y="1383"/>
                  </a:lnTo>
                  <a:lnTo>
                    <a:pt x="421" y="1406"/>
                  </a:lnTo>
                  <a:lnTo>
                    <a:pt x="426" y="1429"/>
                  </a:lnTo>
                  <a:lnTo>
                    <a:pt x="428" y="1455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8" y="1505"/>
                  </a:lnTo>
                  <a:lnTo>
                    <a:pt x="426" y="1530"/>
                  </a:lnTo>
                  <a:lnTo>
                    <a:pt x="421" y="1554"/>
                  </a:lnTo>
                  <a:lnTo>
                    <a:pt x="413" y="1577"/>
                  </a:lnTo>
                  <a:lnTo>
                    <a:pt x="405" y="1598"/>
                  </a:lnTo>
                  <a:lnTo>
                    <a:pt x="395" y="1619"/>
                  </a:lnTo>
                  <a:lnTo>
                    <a:pt x="384" y="1639"/>
                  </a:lnTo>
                  <a:lnTo>
                    <a:pt x="371" y="1657"/>
                  </a:lnTo>
                  <a:lnTo>
                    <a:pt x="356" y="1673"/>
                  </a:lnTo>
                  <a:lnTo>
                    <a:pt x="342" y="1686"/>
                  </a:lnTo>
                  <a:lnTo>
                    <a:pt x="325" y="1699"/>
                  </a:lnTo>
                  <a:lnTo>
                    <a:pt x="307" y="1710"/>
                  </a:lnTo>
                  <a:lnTo>
                    <a:pt x="288" y="1718"/>
                  </a:lnTo>
                  <a:lnTo>
                    <a:pt x="270" y="1725"/>
                  </a:lnTo>
                  <a:lnTo>
                    <a:pt x="249" y="1728"/>
                  </a:lnTo>
                  <a:lnTo>
                    <a:pt x="229" y="1730"/>
                  </a:lnTo>
                  <a:lnTo>
                    <a:pt x="229" y="1730"/>
                  </a:lnTo>
                  <a:close/>
                </a:path>
              </a:pathLst>
            </a:custGeom>
            <a:solidFill>
              <a:srgbClr val="508CD4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t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Ask</a:t>
              </a:r>
              <a:b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Questions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</p:grpSp>
      <p:pic>
        <p:nvPicPr>
          <p:cNvPr id="18" name="Picture 17" descr="surprised-bo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" y="3349625"/>
            <a:ext cx="3812947" cy="5711825"/>
          </a:xfrm>
          <a:prstGeom prst="rect">
            <a:avLst/>
          </a:prstGeom>
        </p:spPr>
      </p:pic>
      <p:pic>
        <p:nvPicPr>
          <p:cNvPr id="16" name="Picture 15" descr="audien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6" y="4187825"/>
            <a:ext cx="4873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714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133600"/>
          </a:xfrm>
        </p:spPr>
        <p:txBody>
          <a:bodyPr/>
          <a:lstStyle/>
          <a:p>
            <a:r>
              <a:rPr lang="en-US" dirty="0" smtClean="0"/>
              <a:t>DON’T Annoy the Audience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68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Annoying </a:t>
            </a:r>
            <a:r>
              <a:rPr lang="en-US" dirty="0"/>
              <a:t>PowerPoint 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381" y="8683625"/>
            <a:ext cx="14554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Source: https://www.thinkoutsidetheslide.com/free-resources/latest-annoying-powerpoint-survey-results/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1901825"/>
            <a:ext cx="140586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0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11435</TotalTime>
  <Words>863</Words>
  <Application>Microsoft Macintosh PowerPoint</Application>
  <PresentationFormat>Custom</PresentationFormat>
  <Paragraphs>175</Paragraphs>
  <Slides>31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bc-16x9-template</vt:lpstr>
      <vt:lpstr>Brightcove Dark</vt:lpstr>
      <vt:lpstr>2014 Titles</vt:lpstr>
      <vt:lpstr>Product titles with tagline</vt:lpstr>
      <vt:lpstr>Products with no taglines</vt:lpstr>
      <vt:lpstr>Creating Presentations –  A Checklist of Do’s and Don’ts </vt:lpstr>
      <vt:lpstr>You Have a Challenges: 1. Word Cloud for Presentations</vt:lpstr>
      <vt:lpstr>You Have a Challenges: 2. Your Time</vt:lpstr>
      <vt:lpstr>What You Should Learn</vt:lpstr>
      <vt:lpstr>Learning Points</vt:lpstr>
      <vt:lpstr>DO Grab the Audience’s Attention</vt:lpstr>
      <vt:lpstr>Attention Grabbing Techniques</vt:lpstr>
      <vt:lpstr>DON’T Annoy the Audience</vt:lpstr>
      <vt:lpstr>2017 Annoying PowerPoint Survey Results</vt:lpstr>
      <vt:lpstr>Presentation Tips from Apple</vt:lpstr>
      <vt:lpstr>DON’T Just Talk</vt:lpstr>
      <vt:lpstr>The Learning Pyramid</vt:lpstr>
      <vt:lpstr>DO Structure Presentation to Help Audience Learn</vt:lpstr>
      <vt:lpstr>Presentation Structure Increases Learning</vt:lpstr>
      <vt:lpstr>But For Us …</vt:lpstr>
      <vt:lpstr>Use “Signposts” for Shifts in Topics</vt:lpstr>
      <vt:lpstr>DON’T Overwhelm the Audience with Content</vt:lpstr>
      <vt:lpstr>Choose Topics That Can Be Presented Multiple Ways</vt:lpstr>
      <vt:lpstr>The Learning Pyramid Concept Is Not New</vt:lpstr>
      <vt:lpstr>When It Comes to Content Selection …</vt:lpstr>
      <vt:lpstr>Tell ‘Em What You Told ‘Em</vt:lpstr>
      <vt:lpstr>DO Grab the Audience’s Attention</vt:lpstr>
      <vt:lpstr>DON’T Annoy the Audience</vt:lpstr>
      <vt:lpstr>DON’T Just Talk</vt:lpstr>
      <vt:lpstr>DO Structure Presentation to Help Audience Learn</vt:lpstr>
      <vt:lpstr>DON’T Overwhelm the Audience with Content</vt:lpstr>
      <vt:lpstr>Moving Forward</vt:lpstr>
      <vt:lpstr>Major Sections for a PLAY Presentation</vt:lpstr>
      <vt:lpstr>Resources</vt:lpstr>
      <vt:lpstr>Moving Forward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209</cp:revision>
  <dcterms:created xsi:type="dcterms:W3CDTF">2014-09-13T21:02:55Z</dcterms:created>
  <dcterms:modified xsi:type="dcterms:W3CDTF">2018-02-27T14:47:40Z</dcterms:modified>
</cp:coreProperties>
</file>